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5" r:id="rId6"/>
    <p:sldId id="266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1494" r:id="rId17"/>
    <p:sldId id="1495" r:id="rId18"/>
    <p:sldId id="1497" r:id="rId19"/>
    <p:sldId id="1496" r:id="rId20"/>
    <p:sldId id="1498" r:id="rId21"/>
    <p:sldId id="261" r:id="rId22"/>
    <p:sldId id="260" r:id="rId23"/>
    <p:sldId id="262" r:id="rId24"/>
    <p:sldId id="263" r:id="rId25"/>
    <p:sldId id="264" r:id="rId26"/>
    <p:sldId id="1499" r:id="rId27"/>
    <p:sldId id="1500" r:id="rId28"/>
    <p:sldId id="1501" r:id="rId29"/>
    <p:sldId id="1502" r:id="rId30"/>
    <p:sldId id="1503" r:id="rId31"/>
    <p:sldId id="1504" r:id="rId32"/>
    <p:sldId id="1505" r:id="rId33"/>
    <p:sldId id="1506" r:id="rId34"/>
    <p:sldId id="1507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6E6E6"/>
    <a:srgbClr val="020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>
        <p:scale>
          <a:sx n="50" d="100"/>
          <a:sy n="50" d="100"/>
        </p:scale>
        <p:origin x="2736" y="9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51CB6-8045-4F11-BBF3-6A68369A175D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F54F2-A7DD-43BA-9137-245863F3F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6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573690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8297A-D9CC-A133-5436-2C86B6472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87752C-4D1C-2C6A-8B87-D7AC42B9B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C6C10-86F5-7E02-89C0-7CE9FCF38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3B7E44-D51B-CCF9-DE8D-761F9896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166D9F-9BF5-ED2E-2413-AB1638BC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156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849DF-9067-9507-7682-EE244863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974798-3A6B-9770-8F36-81C827FCC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79802B-7272-10CD-A0BF-7F393A6E8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E36B97-0B45-5448-F8E3-5A31D5D9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7A8AA6-80E5-7B0C-0070-C4C72D1C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48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662DC8-4D22-39C3-0735-9482CC1543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D574A0-77AD-D88B-D4CE-36727030E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778944-4730-4953-85A2-FF2FEDE58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88628B-2A77-63D3-1006-C4729A3E6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804E3A-98B9-E128-0905-327382AD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53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框 2"/>
          <p:cNvSpPr txBox="1"/>
          <p:nvPr userDrawn="1"/>
        </p:nvSpPr>
        <p:spPr>
          <a:xfrm>
            <a:off x="11491384" y="6535739"/>
            <a:ext cx="364202" cy="276999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fld id="{9A0DB2DC-4C9A-4742-B13C-FB6460FD3503}" type="slidenum">
              <a:rPr lang="zh-CN" altLang="en-US" sz="1200" smtClean="0">
                <a:solidFill>
                  <a:srgbClr val="606060"/>
                </a:solidFill>
                <a:latin typeface="Times New Roman" panose="02020603050405020304" pitchFamily="18" charset="0"/>
                <a:ea typeface="SimHei" panose="02010609060101010101" pitchFamily="2" charset="-122"/>
              </a:rPr>
              <a:t>‹#›</a:t>
            </a:fld>
            <a:endParaRPr lang="en-US" altLang="zh-CN" sz="1200" dirty="0">
              <a:solidFill>
                <a:srgbClr val="606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5" name="object 4"/>
          <p:cNvSpPr/>
          <p:nvPr userDrawn="1"/>
        </p:nvSpPr>
        <p:spPr>
          <a:xfrm>
            <a:off x="321733" y="827088"/>
            <a:ext cx="115824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686792" y="0"/>
              </a:cxn>
            </a:cxnLst>
            <a:rect l="0" t="0" r="0" b="0"/>
            <a:pathLst>
              <a:path w="8686800" h="1">
                <a:moveTo>
                  <a:pt x="0" y="0"/>
                </a:moveTo>
                <a:lnTo>
                  <a:pt x="8686799" y="0"/>
                </a:lnTo>
              </a:path>
            </a:pathLst>
          </a:custGeom>
          <a:noFill/>
          <a:ln w="39370" cap="flat" cmpd="sng">
            <a:solidFill>
              <a:srgbClr val="AE484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8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E7594976-8ECC-4C14-9CAA-28F16340802C}" type="datetime1">
              <a:rPr lang="zh-CN" altLang="en-US" noProof="1" smtClean="0">
                <a:latin typeface="+mn-lt"/>
                <a:ea typeface="+mn-ea"/>
                <a:cs typeface="+mn-cs"/>
              </a:rPr>
              <a:t>2024/4/19</a:t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EAA7F098-9DDC-4752-A2D9-F3B043A04AF8}" type="slidenum">
              <a:rPr lang="zh-CN" altLang="en-US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44815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21889-7905-9BE3-1403-16A8548A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8FA1B4-A6E3-5BE6-1A21-D49CFB18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3FCF68-EE5C-11D1-BC19-81AD24B3D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74C4E2-A176-405B-604D-9F0ECD2FC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18ECCE-8AA5-9260-099D-965288C36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933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4A9D6-D896-8FEF-2670-7B0A9DB8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ABEF1E-7C66-3891-3451-20796207F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23B6AA-9E9A-8A95-81CD-D07E50E9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8097C4-265F-D56A-ABD5-AE3CCBECC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E3C63C-9A91-5957-B744-41D6EFEE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436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3BBC-6C16-E7DB-EC47-890C128C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4A0CF1-0AC0-A4A2-F7D2-31886A816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7E5BDD-C1F6-FC2F-A7E2-C59037FDE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818060-FA2C-2CF4-A164-45D4612A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B4995C-F5BB-E49E-1871-192F8E9E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296366-0CF2-B287-6CFA-D4DDEB78B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729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01308-9195-71E6-AC23-7D825C264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D7D78E-4A34-E236-8956-20CAAAE1E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E89970-92CD-CF3D-58A4-6E994B717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396CC5-52D7-C047-F604-38173A617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2634A6-3789-E3B8-5CB7-7BC5D13D6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D81972-840E-85C3-D1F2-BD9F818E9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6B5B8FA-6425-F4C4-4528-382569FA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42B14A-673F-D6F9-6646-3CC8FDB3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81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5A45C-C6E1-1959-EAF2-6FAD6ECE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7974E3-9DE6-6F90-D1AE-94A33768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2CDFB6-6F15-628E-387A-E9910409E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431E58-B261-FEEE-4D70-1E8739AB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191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C888B3-C738-DA36-F9CB-9BE30FD0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B99FB46-186A-D291-C971-9519A5C1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1B9E3A-C3DE-7691-8C94-CCBC75CF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40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57B08-2FC7-F721-B97B-CBCEE87A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53229B-061F-ED86-8540-629AE8A25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CEE6D7-B529-1BF1-CAEA-4AA43B880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FE9EAB-0957-A1D0-C322-222C26F05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D0777B-2C75-9636-B7C9-C8C6BDFD3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304166-7B79-7DEF-109A-A40B8457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36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DD7FC-CA30-088B-0832-23445EFB5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4441E61-E3E2-9AFB-05BA-BB7409D51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818FDA-0C08-EA63-78A9-B94F62DC8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8959AA-68CB-20CB-54AE-53BD1B5A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17DFB3-34A8-8BDA-ED5E-62A3E1F64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40F86A-2F79-E9CD-D1BC-7C122779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883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0E3FDEF-1625-0EDC-8D1D-250AED43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A96F0B-490C-C905-0E83-7B21BEA58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3CFDE7-8D29-964E-7431-C06EBD94B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4C76A-D401-4DA6-AFA0-EF5B8FE08F18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14600A-C86D-343B-A1B4-BAECAE32C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D426F9-F731-1420-C20E-1761906C2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89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3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1.jp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19" Type="http://schemas.openxmlformats.org/officeDocument/2006/relationships/image" Target="../media/image49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1834889-2A46-CCB2-360C-5E043827509C}"/>
              </a:ext>
            </a:extLst>
          </p:cNvPr>
          <p:cNvGrpSpPr/>
          <p:nvPr/>
        </p:nvGrpSpPr>
        <p:grpSpPr>
          <a:xfrm>
            <a:off x="3812650" y="735496"/>
            <a:ext cx="5879990" cy="3478695"/>
            <a:chOff x="3812650" y="735496"/>
            <a:chExt cx="5879990" cy="347869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6A3E500-CBA9-5FD4-6457-7C440CDD1BB7}"/>
                </a:ext>
              </a:extLst>
            </p:cNvPr>
            <p:cNvSpPr/>
            <p:nvPr/>
          </p:nvSpPr>
          <p:spPr>
            <a:xfrm>
              <a:off x="3812650" y="735496"/>
              <a:ext cx="5879990" cy="3478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A95413E7-57D7-7A51-6A72-A237854FE239}"/>
                </a:ext>
              </a:extLst>
            </p:cNvPr>
            <p:cNvGrpSpPr/>
            <p:nvPr/>
          </p:nvGrpSpPr>
          <p:grpSpPr>
            <a:xfrm>
              <a:off x="3849994" y="770505"/>
              <a:ext cx="5811938" cy="3412552"/>
              <a:chOff x="3849994" y="770505"/>
              <a:chExt cx="5811938" cy="3412552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F1A9D69E-2B07-0A07-34F8-E6A7A4D6D4DB}"/>
                  </a:ext>
                </a:extLst>
              </p:cNvPr>
              <p:cNvGrpSpPr/>
              <p:nvPr/>
            </p:nvGrpSpPr>
            <p:grpSpPr>
              <a:xfrm>
                <a:off x="3849994" y="770505"/>
                <a:ext cx="5811938" cy="3412552"/>
                <a:chOff x="3849994" y="770505"/>
                <a:chExt cx="5811938" cy="3412552"/>
              </a:xfrm>
            </p:grpSpPr>
            <p:pic>
              <p:nvPicPr>
                <p:cNvPr id="11" name="图片 10" descr="图表, 雷达图&#10;&#10;描述已自动生成">
                  <a:extLst>
                    <a:ext uri="{FF2B5EF4-FFF2-40B4-BE49-F238E27FC236}">
                      <a16:creationId xmlns:a16="http://schemas.microsoft.com/office/drawing/2014/main" id="{C22F2DF6-9878-F7D5-608C-DA174E75F8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49994" y="2498040"/>
                  <a:ext cx="2995586" cy="1685017"/>
                </a:xfrm>
                <a:prstGeom prst="rect">
                  <a:avLst/>
                </a:prstGeom>
              </p:spPr>
            </p:pic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9CCAFC13-D364-453D-BA83-59793C9A39EB}"/>
                    </a:ext>
                  </a:extLst>
                </p:cNvPr>
                <p:cNvGrpSpPr/>
                <p:nvPr/>
              </p:nvGrpSpPr>
              <p:grpSpPr>
                <a:xfrm>
                  <a:off x="6918732" y="770505"/>
                  <a:ext cx="2743200" cy="2743200"/>
                  <a:chOff x="7015958" y="2007993"/>
                  <a:chExt cx="2743200" cy="2743200"/>
                </a:xfrm>
              </p:grpSpPr>
              <p:grpSp>
                <p:nvGrpSpPr>
                  <p:cNvPr id="15" name="组合 14">
                    <a:extLst>
                      <a:ext uri="{FF2B5EF4-FFF2-40B4-BE49-F238E27FC236}">
                        <a16:creationId xmlns:a16="http://schemas.microsoft.com/office/drawing/2014/main" id="{7819B190-840F-3757-EA5D-0CB812979C60}"/>
                      </a:ext>
                    </a:extLst>
                  </p:cNvPr>
                  <p:cNvGrpSpPr/>
                  <p:nvPr/>
                </p:nvGrpSpPr>
                <p:grpSpPr>
                  <a:xfrm>
                    <a:off x="7015958" y="2007993"/>
                    <a:ext cx="2743200" cy="2743200"/>
                    <a:chOff x="7268344" y="1694576"/>
                    <a:chExt cx="3200400" cy="3200400"/>
                  </a:xfrm>
                </p:grpSpPr>
                <p:pic>
                  <p:nvPicPr>
                    <p:cNvPr id="13" name="图片 12" descr="图片包含 游戏机&#10;&#10;描述已自动生成">
                      <a:extLst>
                        <a:ext uri="{FF2B5EF4-FFF2-40B4-BE49-F238E27FC236}">
                          <a16:creationId xmlns:a16="http://schemas.microsoft.com/office/drawing/2014/main" id="{BDD84527-43AF-1FAE-48DF-3C64E8BBFED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84347" y="1896591"/>
                      <a:ext cx="2631236" cy="279636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椭圆 13">
                      <a:extLst>
                        <a:ext uri="{FF2B5EF4-FFF2-40B4-BE49-F238E27FC236}">
                          <a16:creationId xmlns:a16="http://schemas.microsoft.com/office/drawing/2014/main" id="{B5E7428B-725C-1B94-BA49-A18C2BF7B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8344" y="1694576"/>
                      <a:ext cx="3200400" cy="3200400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cxnSp>
                <p:nvCxnSpPr>
                  <p:cNvPr id="21" name="直接连接符 20">
                    <a:extLst>
                      <a:ext uri="{FF2B5EF4-FFF2-40B4-BE49-F238E27FC236}">
                        <a16:creationId xmlns:a16="http://schemas.microsoft.com/office/drawing/2014/main" id="{BB9AE6BD-6D52-05AC-B27D-FD2C52D9A2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58246" y="4251432"/>
                    <a:ext cx="283254" cy="0"/>
                  </a:xfrm>
                  <a:prstGeom prst="line">
                    <a:avLst/>
                  </a:prstGeom>
                  <a:ln w="22225"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接箭头连接符 23">
                    <a:extLst>
                      <a:ext uri="{FF2B5EF4-FFF2-40B4-BE49-F238E27FC236}">
                        <a16:creationId xmlns:a16="http://schemas.microsoft.com/office/drawing/2014/main" id="{CCED58D1-AB56-D5D3-7A38-AB3F6F61D1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50731" y="2884613"/>
                    <a:ext cx="15030" cy="1361928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直接连接符 26">
                    <a:extLst>
                      <a:ext uri="{FF2B5EF4-FFF2-40B4-BE49-F238E27FC236}">
                        <a16:creationId xmlns:a16="http://schemas.microsoft.com/office/drawing/2014/main" id="{0108507F-FB8F-D9D3-FFEB-504440BF93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58246" y="2889504"/>
                    <a:ext cx="283254" cy="0"/>
                  </a:xfrm>
                  <a:prstGeom prst="line">
                    <a:avLst/>
                  </a:prstGeom>
                  <a:ln w="22225"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" name="文本框 27">
                        <a:extLst>
                          <a:ext uri="{FF2B5EF4-FFF2-40B4-BE49-F238E27FC236}">
                            <a16:creationId xmlns:a16="http://schemas.microsoft.com/office/drawing/2014/main" id="{0EA3CD97-F3E1-1444-E25C-15EAC91BEA61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6817328" y="3417915"/>
                        <a:ext cx="1048171" cy="22615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=3.567 Å</m:t>
                              </m:r>
                            </m:oMath>
                          </m:oMathPara>
                        </a14:m>
                        <a:endParaRPr lang="zh-CN" altLang="en-US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8" name="文本框 27">
                        <a:extLst>
                          <a:ext uri="{FF2B5EF4-FFF2-40B4-BE49-F238E27FC236}">
                            <a16:creationId xmlns:a16="http://schemas.microsoft.com/office/drawing/2014/main" id="{0EA3CD97-F3E1-1444-E25C-15EAC91BEA6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6817328" y="3417915"/>
                        <a:ext cx="1048171" cy="226152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8108" t="-4651" r="-16216" b="-232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68DA9D41-F9EF-A938-E5BC-807077C13F26}"/>
                    </a:ext>
                  </a:extLst>
                </p:cNvPr>
                <p:cNvSpPr/>
                <p:nvPr/>
              </p:nvSpPr>
              <p:spPr>
                <a:xfrm>
                  <a:off x="5474208" y="2912721"/>
                  <a:ext cx="91440" cy="9144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9005FC67-6B24-B675-49AC-2A7163EE3618}"/>
                    </a:ext>
                  </a:extLst>
                </p:cNvPr>
                <p:cNvCxnSpPr>
                  <a:cxnSpLocks/>
                  <a:stCxn id="30" idx="1"/>
                  <a:endCxn id="14" idx="1"/>
                </p:cNvCxnSpPr>
                <p:nvPr/>
              </p:nvCxnSpPr>
              <p:spPr>
                <a:xfrm flipV="1">
                  <a:off x="5487599" y="1172237"/>
                  <a:ext cx="1832865" cy="175387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55188F26-9635-D88B-7FC6-FDA0B8E0F10D}"/>
                    </a:ext>
                  </a:extLst>
                </p:cNvPr>
                <p:cNvCxnSpPr>
                  <a:cxnSpLocks/>
                  <a:stCxn id="30" idx="4"/>
                </p:cNvCxnSpPr>
                <p:nvPr/>
              </p:nvCxnSpPr>
              <p:spPr>
                <a:xfrm>
                  <a:off x="5519928" y="3004161"/>
                  <a:ext cx="2545080" cy="48956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3C45EB02-420F-0916-CA1F-95565EA4B5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54848" y="2137025"/>
                <a:ext cx="423257" cy="45377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A19578C8-C261-19A4-0A41-FBBF3C07C4CC}"/>
                      </a:ext>
                    </a:extLst>
                  </p:cNvPr>
                  <p:cNvSpPr txBox="1"/>
                  <p:nvPr/>
                </p:nvSpPr>
                <p:spPr>
                  <a:xfrm rot="18865731">
                    <a:off x="7282717" y="2107007"/>
                    <a:ext cx="1711960" cy="2700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05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1.44 Å</m:t>
                          </m:r>
                        </m:oMath>
                      </m:oMathPara>
                    </a14:m>
                    <a:endParaRPr lang="zh-CN" altLang="en-US" sz="1050" dirty="0"/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A19578C8-C261-19A4-0A41-FBBF3C07C4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865731">
                    <a:off x="7282717" y="2107007"/>
                    <a:ext cx="1711960" cy="2700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25096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E93CD069-B946-3C18-2270-3D929124B5F9}"/>
              </a:ext>
            </a:extLst>
          </p:cNvPr>
          <p:cNvGrpSpPr/>
          <p:nvPr/>
        </p:nvGrpSpPr>
        <p:grpSpPr>
          <a:xfrm>
            <a:off x="182880" y="370840"/>
            <a:ext cx="11409680" cy="6731000"/>
            <a:chOff x="182880" y="370840"/>
            <a:chExt cx="11409680" cy="67310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9F240DF-917A-94C8-B0FE-487BED743BF3}"/>
                </a:ext>
              </a:extLst>
            </p:cNvPr>
            <p:cNvSpPr/>
            <p:nvPr/>
          </p:nvSpPr>
          <p:spPr>
            <a:xfrm>
              <a:off x="182880" y="370840"/>
              <a:ext cx="11409680" cy="673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4CF80CF-6714-D381-2934-64A3D5D4CE67}"/>
                </a:ext>
              </a:extLst>
            </p:cNvPr>
            <p:cNvGrpSpPr/>
            <p:nvPr/>
          </p:nvGrpSpPr>
          <p:grpSpPr>
            <a:xfrm>
              <a:off x="222584" y="414798"/>
              <a:ext cx="11340018" cy="6647021"/>
              <a:chOff x="222584" y="414798"/>
              <a:chExt cx="11340018" cy="6647021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5430545C-DA7B-ACCA-9538-7D02AFC8A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28781" y="414798"/>
                <a:ext cx="3633821" cy="3265117"/>
              </a:xfrm>
              <a:prstGeom prst="rect">
                <a:avLst/>
              </a:prstGeom>
            </p:spPr>
          </p:pic>
          <p:pic>
            <p:nvPicPr>
              <p:cNvPr id="2" name="内容占位符 4">
                <a:extLst>
                  <a:ext uri="{FF2B5EF4-FFF2-40B4-BE49-F238E27FC236}">
                    <a16:creationId xmlns:a16="http://schemas.microsoft.com/office/drawing/2014/main" id="{27F130F9-568A-C5E0-5389-C0AA6A737D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957"/>
              <a:stretch/>
            </p:blipFill>
            <p:spPr>
              <a:xfrm>
                <a:off x="222584" y="580771"/>
                <a:ext cx="4202430" cy="2933172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AF9FEEBD-0BC5-4409-6436-005E39ECA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0415" y="554909"/>
                <a:ext cx="3610923" cy="2984896"/>
              </a:xfrm>
              <a:prstGeom prst="rect">
                <a:avLst/>
              </a:prstGeom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C83C32B0-0136-44A5-4575-B18718C8D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584" y="3935528"/>
                <a:ext cx="5466501" cy="3126291"/>
              </a:xfrm>
              <a:prstGeom prst="rect">
                <a:avLst/>
              </a:prstGeom>
            </p:spPr>
          </p:pic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35479768-4F6E-4460-3B0A-D5D8F8EA61B0}"/>
                  </a:ext>
                </a:extLst>
              </p:cNvPr>
              <p:cNvGrpSpPr/>
              <p:nvPr/>
            </p:nvGrpSpPr>
            <p:grpSpPr>
              <a:xfrm>
                <a:off x="5790452" y="3935528"/>
                <a:ext cx="5772150" cy="3126291"/>
                <a:chOff x="5790452" y="3935528"/>
                <a:chExt cx="5772150" cy="3126291"/>
              </a:xfrm>
            </p:grpSpPr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DF70ADB5-1FF4-A3D4-0ACF-390DEA6208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90452" y="3935528"/>
                  <a:ext cx="5772150" cy="3126291"/>
                </a:xfrm>
                <a:prstGeom prst="rect">
                  <a:avLst/>
                </a:prstGeom>
              </p:spPr>
            </p:pic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21BE4F68-0A06-6EC0-AA3A-F0290DF97E09}"/>
                    </a:ext>
                  </a:extLst>
                </p:cNvPr>
                <p:cNvSpPr/>
                <p:nvPr/>
              </p:nvSpPr>
              <p:spPr>
                <a:xfrm>
                  <a:off x="5790452" y="4078224"/>
                  <a:ext cx="188976" cy="2316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EA370BB-7C2B-EB9C-481F-3D58803EAB5D}"/>
                  </a:ext>
                </a:extLst>
              </p:cNvPr>
              <p:cNvSpPr txBox="1"/>
              <p:nvPr/>
            </p:nvSpPr>
            <p:spPr>
              <a:xfrm>
                <a:off x="222584" y="580771"/>
                <a:ext cx="4251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73347B1-D725-B024-E41B-009C3228FF63}"/>
                  </a:ext>
                </a:extLst>
              </p:cNvPr>
              <p:cNvSpPr txBox="1"/>
              <p:nvPr/>
            </p:nvSpPr>
            <p:spPr>
              <a:xfrm>
                <a:off x="4347857" y="580771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44BEDF-0DCF-5CF8-467C-6449A8048BD8}"/>
                  </a:ext>
                </a:extLst>
              </p:cNvPr>
              <p:cNvSpPr txBox="1"/>
              <p:nvPr/>
            </p:nvSpPr>
            <p:spPr>
              <a:xfrm>
                <a:off x="8059236" y="580771"/>
                <a:ext cx="4138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A23143A-C5F8-92FF-3862-4443AA03C3FC}"/>
                  </a:ext>
                </a:extLst>
              </p:cNvPr>
              <p:cNvSpPr txBox="1"/>
              <p:nvPr/>
            </p:nvSpPr>
            <p:spPr>
              <a:xfrm>
                <a:off x="228194" y="3679915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(d)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DE03C62-A24E-DF0B-30B4-B438E8F9DCC2}"/>
                  </a:ext>
                </a:extLst>
              </p:cNvPr>
              <p:cNvSpPr txBox="1"/>
              <p:nvPr/>
            </p:nvSpPr>
            <p:spPr>
              <a:xfrm>
                <a:off x="5889052" y="3679697"/>
                <a:ext cx="4138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(e)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2589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6B39111-3D02-B72A-BE4D-1C3AEACC2A60}"/>
              </a:ext>
            </a:extLst>
          </p:cNvPr>
          <p:cNvGrpSpPr/>
          <p:nvPr/>
        </p:nvGrpSpPr>
        <p:grpSpPr>
          <a:xfrm>
            <a:off x="882308" y="0"/>
            <a:ext cx="10421772" cy="6858000"/>
            <a:chOff x="882308" y="0"/>
            <a:chExt cx="10421772" cy="6858000"/>
          </a:xfrm>
        </p:grpSpPr>
        <p:pic>
          <p:nvPicPr>
            <p:cNvPr id="5" name="图片 4" descr="图形用户界面, 图示&#10;&#10;描述已自动生成">
              <a:extLst>
                <a:ext uri="{FF2B5EF4-FFF2-40B4-BE49-F238E27FC236}">
                  <a16:creationId xmlns:a16="http://schemas.microsoft.com/office/drawing/2014/main" id="{A80C9265-1132-F1AD-9B70-7CAC1B861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19" y="0"/>
              <a:ext cx="10416161" cy="6858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7D9BB39-EA59-61E3-DBED-F6D1843538B0}"/>
                </a:ext>
              </a:extLst>
            </p:cNvPr>
            <p:cNvSpPr txBox="1"/>
            <p:nvPr/>
          </p:nvSpPr>
          <p:spPr>
            <a:xfrm>
              <a:off x="887919" y="0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3902C5A-C5E7-3B3B-785F-C7F2C65DE181}"/>
                </a:ext>
              </a:extLst>
            </p:cNvPr>
            <p:cNvSpPr txBox="1"/>
            <p:nvPr/>
          </p:nvSpPr>
          <p:spPr>
            <a:xfrm>
              <a:off x="882308" y="3575218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351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DC5E2BE-F041-6FDA-AFB4-915B46B2DF9D}"/>
              </a:ext>
            </a:extLst>
          </p:cNvPr>
          <p:cNvGrpSpPr/>
          <p:nvPr/>
        </p:nvGrpSpPr>
        <p:grpSpPr>
          <a:xfrm>
            <a:off x="1270000" y="1534160"/>
            <a:ext cx="9723120" cy="4861560"/>
            <a:chOff x="1270000" y="1534160"/>
            <a:chExt cx="9723120" cy="486156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F079195-54B1-E0F4-43A5-E959D2C82824}"/>
                </a:ext>
              </a:extLst>
            </p:cNvPr>
            <p:cNvSpPr/>
            <p:nvPr/>
          </p:nvSpPr>
          <p:spPr>
            <a:xfrm>
              <a:off x="1270000" y="1534160"/>
              <a:ext cx="9723120" cy="4861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8B09D89-262B-7890-C584-532E7DB6CF83}"/>
                </a:ext>
              </a:extLst>
            </p:cNvPr>
            <p:cNvGrpSpPr/>
            <p:nvPr/>
          </p:nvGrpSpPr>
          <p:grpSpPr>
            <a:xfrm>
              <a:off x="1308666" y="1586076"/>
              <a:ext cx="9649531" cy="4771946"/>
              <a:chOff x="1308666" y="1586076"/>
              <a:chExt cx="9649531" cy="4771946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957B4524-C5A3-CFF5-9D07-9DDAAA817F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1325"/>
              <a:stretch/>
            </p:blipFill>
            <p:spPr>
              <a:xfrm>
                <a:off x="1308666" y="3705727"/>
                <a:ext cx="9649531" cy="2652295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6A8FC675-709F-2451-B87F-4B39FB2AAC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9337"/>
              <a:stretch/>
            </p:blipFill>
            <p:spPr>
              <a:xfrm>
                <a:off x="1308666" y="1802064"/>
                <a:ext cx="9649531" cy="1417053"/>
              </a:xfrm>
              <a:prstGeom prst="rect">
                <a:avLst/>
              </a:prstGeom>
            </p:spPr>
          </p:pic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79008C-7C23-ECE2-17B3-60F24722ADF8}"/>
                  </a:ext>
                </a:extLst>
              </p:cNvPr>
              <p:cNvSpPr txBox="1"/>
              <p:nvPr/>
            </p:nvSpPr>
            <p:spPr>
              <a:xfrm>
                <a:off x="1388310" y="1586076"/>
                <a:ext cx="4251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0DCA865-932E-38E3-4AA3-B1D95263A66A}"/>
                  </a:ext>
                </a:extLst>
              </p:cNvPr>
              <p:cNvSpPr txBox="1"/>
              <p:nvPr/>
            </p:nvSpPr>
            <p:spPr>
              <a:xfrm>
                <a:off x="1388310" y="3705727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2628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52ABC0-F020-CE43-8728-9EB631D696A3}"/>
              </a:ext>
            </a:extLst>
          </p:cNvPr>
          <p:cNvGrpSpPr/>
          <p:nvPr/>
        </p:nvGrpSpPr>
        <p:grpSpPr>
          <a:xfrm>
            <a:off x="0" y="240929"/>
            <a:ext cx="12192000" cy="6333363"/>
            <a:chOff x="0" y="240929"/>
            <a:chExt cx="12192000" cy="6333363"/>
          </a:xfrm>
        </p:grpSpPr>
        <p:pic>
          <p:nvPicPr>
            <p:cNvPr id="3" name="图片 2" descr="图形用户界面, 文本, 应用程序, Word&#10;&#10;描述已自动生成">
              <a:extLst>
                <a:ext uri="{FF2B5EF4-FFF2-40B4-BE49-F238E27FC236}">
                  <a16:creationId xmlns:a16="http://schemas.microsoft.com/office/drawing/2014/main" id="{97D6C32F-D0AA-FFA7-99EF-8274AB3BB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83708"/>
              <a:ext cx="12192000" cy="6290584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906B0B-282A-7D29-EE64-12C6B9488D62}"/>
                </a:ext>
              </a:extLst>
            </p:cNvPr>
            <p:cNvSpPr txBox="1"/>
            <p:nvPr/>
          </p:nvSpPr>
          <p:spPr>
            <a:xfrm>
              <a:off x="425784" y="24092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3F64163-70E6-87E3-4E82-C0DB1B7E79CE}"/>
                </a:ext>
              </a:extLst>
            </p:cNvPr>
            <p:cNvSpPr txBox="1"/>
            <p:nvPr/>
          </p:nvSpPr>
          <p:spPr>
            <a:xfrm>
              <a:off x="414562" y="3429000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0097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56FBE2B7-848C-422F-601B-11B30B8D5F40}"/>
              </a:ext>
            </a:extLst>
          </p:cNvPr>
          <p:cNvGrpSpPr/>
          <p:nvPr/>
        </p:nvGrpSpPr>
        <p:grpSpPr>
          <a:xfrm>
            <a:off x="1686560" y="1041400"/>
            <a:ext cx="6568440" cy="4119880"/>
            <a:chOff x="1686560" y="1041400"/>
            <a:chExt cx="6568440" cy="411988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E113A4D-CB82-DC3B-F9E9-E3F03FCDE486}"/>
                </a:ext>
              </a:extLst>
            </p:cNvPr>
            <p:cNvSpPr/>
            <p:nvPr/>
          </p:nvSpPr>
          <p:spPr>
            <a:xfrm>
              <a:off x="1686560" y="1041400"/>
              <a:ext cx="6568440" cy="4119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01736F4-3CB2-1E7E-A0CC-8EF91BD5A911}"/>
                </a:ext>
              </a:extLst>
            </p:cNvPr>
            <p:cNvGrpSpPr/>
            <p:nvPr/>
          </p:nvGrpSpPr>
          <p:grpSpPr>
            <a:xfrm>
              <a:off x="1726197" y="1087614"/>
              <a:ext cx="6492240" cy="4032831"/>
              <a:chOff x="1726197" y="1087614"/>
              <a:chExt cx="6492240" cy="4032831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A528E262-2BF0-6B4E-5A97-DDC35BB859AA}"/>
                  </a:ext>
                </a:extLst>
              </p:cNvPr>
              <p:cNvGrpSpPr/>
              <p:nvPr/>
            </p:nvGrpSpPr>
            <p:grpSpPr>
              <a:xfrm>
                <a:off x="1726197" y="1173648"/>
                <a:ext cx="6492240" cy="3946797"/>
                <a:chOff x="5378450" y="954405"/>
                <a:chExt cx="6492240" cy="3946797"/>
              </a:xfrm>
            </p:grpSpPr>
            <p:pic>
              <p:nvPicPr>
                <p:cNvPr id="3" name="图片 2">
                  <a:extLst>
                    <a:ext uri="{FF2B5EF4-FFF2-40B4-BE49-F238E27FC236}">
                      <a16:creationId xmlns:a16="http://schemas.microsoft.com/office/drawing/2014/main" id="{E793BDE9-1671-242A-A35D-AC7E7CB501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78450" y="954405"/>
                  <a:ext cx="6492240" cy="2624455"/>
                </a:xfrm>
                <a:prstGeom prst="rect">
                  <a:avLst/>
                </a:prstGeom>
              </p:spPr>
            </p:pic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BBD55A83-509C-56BC-57D6-374E9469A5EC}"/>
                    </a:ext>
                  </a:extLst>
                </p:cNvPr>
                <p:cNvSpPr txBox="1"/>
                <p:nvPr/>
              </p:nvSpPr>
              <p:spPr>
                <a:xfrm>
                  <a:off x="6647815" y="3692908"/>
                  <a:ext cx="1560195" cy="8299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 &gt;&gt; 1/</a:t>
                  </a:r>
                  <a:r>
                    <a:rPr lang="en-US" altLang="zh-CN" sz="1600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r>
                    <a:rPr lang="en-US" altLang="zh-CN" sz="1600" b="1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altLang="zh-CN" sz="16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 &lt;&lt; </a:t>
                  </a:r>
                  <a:r>
                    <a:rPr lang="en-US" altLang="zh-CN" sz="1600" b="1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r>
                    <a:rPr lang="en-US" altLang="zh-CN" sz="1600" b="1" baseline="-25000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</a:p>
                <a:p>
                  <a:endPara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endPara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F62D8131-C8B2-D09E-778A-0A125B364489}"/>
                    </a:ext>
                  </a:extLst>
                </p:cNvPr>
                <p:cNvSpPr txBox="1"/>
                <p:nvPr/>
              </p:nvSpPr>
              <p:spPr>
                <a:xfrm>
                  <a:off x="9715500" y="3664894"/>
                  <a:ext cx="1626870" cy="3371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 &lt;&lt; 1/</a:t>
                  </a:r>
                  <a:r>
                    <a:rPr lang="en-US" altLang="zh-CN" sz="1600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r>
                    <a:rPr lang="en-US" altLang="zh-CN" sz="1600" b="1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altLang="zh-CN" sz="16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 &gt;&gt; </a:t>
                  </a:r>
                  <a:r>
                    <a:rPr lang="en-US" altLang="zh-CN" sz="1600" b="1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r>
                    <a:rPr lang="en-US" altLang="zh-CN" sz="1600" b="1" baseline="-25000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endPara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文本框 5">
                      <a:extLst>
                        <a:ext uri="{FF2B5EF4-FFF2-40B4-BE49-F238E27FC236}">
                          <a16:creationId xmlns:a16="http://schemas.microsoft.com/office/drawing/2014/main" id="{421E5F34-11DA-91CA-7020-DD6F58B061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17335" y="4082836"/>
                      <a:ext cx="1025088" cy="8183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ad>
                              <m:ra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g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rad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6" name="文本框 5">
                      <a:extLst>
                        <a:ext uri="{FF2B5EF4-FFF2-40B4-BE49-F238E27FC236}">
                          <a16:creationId xmlns:a16="http://schemas.microsoft.com/office/drawing/2014/main" id="{421E5F34-11DA-91CA-7020-DD6F58B0611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17335" y="4082836"/>
                      <a:ext cx="1025088" cy="81836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E75C5C9E-5B3D-5D42-C680-77D362C84B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23059" y="4155944"/>
                      <a:ext cx="1011752" cy="56720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E75C5C9E-5B3D-5D42-C680-77D362C84B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23059" y="4155944"/>
                      <a:ext cx="1011752" cy="56720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2ADAF0D-2AF2-6992-54B9-3A2F2DB21316}"/>
                  </a:ext>
                </a:extLst>
              </p:cNvPr>
              <p:cNvSpPr txBox="1"/>
              <p:nvPr/>
            </p:nvSpPr>
            <p:spPr>
              <a:xfrm>
                <a:off x="1726197" y="1087614"/>
                <a:ext cx="4251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7E4AB8A-6C9B-409D-0AEC-7494DFFCB847}"/>
                  </a:ext>
                </a:extLst>
              </p:cNvPr>
              <p:cNvSpPr txBox="1"/>
              <p:nvPr/>
            </p:nvSpPr>
            <p:spPr>
              <a:xfrm>
                <a:off x="5077995" y="1087652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9850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2570A58-39B5-F7CF-7A54-068937FAAD4F}"/>
              </a:ext>
            </a:extLst>
          </p:cNvPr>
          <p:cNvGrpSpPr/>
          <p:nvPr/>
        </p:nvGrpSpPr>
        <p:grpSpPr>
          <a:xfrm>
            <a:off x="386080" y="955040"/>
            <a:ext cx="11191240" cy="3103880"/>
            <a:chOff x="386080" y="955040"/>
            <a:chExt cx="11191240" cy="310388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CCEFCA-C151-4B30-6A7C-402D920B662F}"/>
                </a:ext>
              </a:extLst>
            </p:cNvPr>
            <p:cNvSpPr/>
            <p:nvPr/>
          </p:nvSpPr>
          <p:spPr>
            <a:xfrm>
              <a:off x="386080" y="955040"/>
              <a:ext cx="11191240" cy="310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4EAEB14-C3F4-AA2D-84D1-33D138EFF03D}"/>
                </a:ext>
              </a:extLst>
            </p:cNvPr>
            <p:cNvGrpSpPr/>
            <p:nvPr/>
          </p:nvGrpSpPr>
          <p:grpSpPr>
            <a:xfrm>
              <a:off x="434009" y="995680"/>
              <a:ext cx="11114959" cy="3021263"/>
              <a:chOff x="373049" y="0"/>
              <a:chExt cx="11114959" cy="3021263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C2976B28-3C62-58DE-4522-D4BC0FB434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9591"/>
              <a:stretch/>
            </p:blipFill>
            <p:spPr>
              <a:xfrm>
                <a:off x="703991" y="0"/>
                <a:ext cx="10784017" cy="2085474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1F6E5B80-9D37-EF40-AE08-703DADD39A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86355"/>
              <a:stretch/>
            </p:blipFill>
            <p:spPr>
              <a:xfrm>
                <a:off x="703991" y="2085474"/>
                <a:ext cx="10784017" cy="935789"/>
              </a:xfrm>
              <a:prstGeom prst="rect">
                <a:avLst/>
              </a:prstGeom>
            </p:spPr>
          </p:pic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5FEF157-7A7B-001D-E505-F866A389D90E}"/>
                  </a:ext>
                </a:extLst>
              </p:cNvPr>
              <p:cNvSpPr txBox="1"/>
              <p:nvPr/>
            </p:nvSpPr>
            <p:spPr>
              <a:xfrm>
                <a:off x="378660" y="0"/>
                <a:ext cx="4251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EB9B589-C025-51BF-C5CF-26E69FDAEC98}"/>
                  </a:ext>
                </a:extLst>
              </p:cNvPr>
              <p:cNvSpPr txBox="1"/>
              <p:nvPr/>
            </p:nvSpPr>
            <p:spPr>
              <a:xfrm>
                <a:off x="373049" y="2023414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9329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5"/>
          <p:cNvSpPr txBox="1"/>
          <p:nvPr/>
        </p:nvSpPr>
        <p:spPr>
          <a:xfrm>
            <a:off x="335519" y="127177"/>
            <a:ext cx="10940062" cy="492443"/>
          </a:xfrm>
          <a:prstGeom prst="rect">
            <a:avLst/>
          </a:prstGeom>
        </p:spPr>
        <p:txBody>
          <a:bodyPr wrap="square" lIns="0" tIns="0" rIns="0" bIns="0" anchor="b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200" b="1" spc="-5" noProof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Hahn Echo Decay Shapes</a:t>
            </a:r>
            <a:endParaRPr lang="zh-CN" altLang="en-US" sz="3200" b="1" spc="-5" noProof="1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7FED5EC-2795-FE05-3A25-1896AD1C1241}"/>
              </a:ext>
            </a:extLst>
          </p:cNvPr>
          <p:cNvGrpSpPr/>
          <p:nvPr/>
        </p:nvGrpSpPr>
        <p:grpSpPr>
          <a:xfrm>
            <a:off x="1361440" y="1463040"/>
            <a:ext cx="8036560" cy="5227320"/>
            <a:chOff x="1361440" y="1463040"/>
            <a:chExt cx="8036560" cy="522732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58D6916-D877-BA66-2AF5-FB40E20A0CDB}"/>
                </a:ext>
              </a:extLst>
            </p:cNvPr>
            <p:cNvSpPr/>
            <p:nvPr/>
          </p:nvSpPr>
          <p:spPr>
            <a:xfrm>
              <a:off x="1361440" y="1463040"/>
              <a:ext cx="8036560" cy="5227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E36E471-35C5-41D3-B46C-EACBF51D935E}"/>
                </a:ext>
              </a:extLst>
            </p:cNvPr>
            <p:cNvGrpSpPr/>
            <p:nvPr/>
          </p:nvGrpSpPr>
          <p:grpSpPr>
            <a:xfrm>
              <a:off x="1406399" y="1506388"/>
              <a:ext cx="7961703" cy="5145704"/>
              <a:chOff x="136399" y="856148"/>
              <a:chExt cx="7961703" cy="5145704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D3A1C51-D863-C26D-7B93-5695605899CE}"/>
                  </a:ext>
                </a:extLst>
              </p:cNvPr>
              <p:cNvSpPr txBox="1"/>
              <p:nvPr/>
            </p:nvSpPr>
            <p:spPr>
              <a:xfrm>
                <a:off x="1906119" y="3843888"/>
                <a:ext cx="10966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&lt;&lt; </a:t>
                </a:r>
                <a:r>
                  <a:rPr lang="en-US" altLang="zh-CN" sz="2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400" b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US" altLang="zh-CN" sz="24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35562AD5-1FAE-A951-C67F-848D81BB37EB}"/>
                      </a:ext>
                    </a:extLst>
                  </p:cNvPr>
                  <p:cNvSpPr txBox="1"/>
                  <p:nvPr/>
                </p:nvSpPr>
                <p:spPr>
                  <a:xfrm>
                    <a:off x="1019075" y="4400408"/>
                    <a:ext cx="2634343" cy="76181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⁡(−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35562AD5-1FAE-A951-C67F-848D81BB37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9075" y="4400408"/>
                    <a:ext cx="2634343" cy="76181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6BDEBA4-EA98-C7E2-86A6-F45A52A82E7F}"/>
                  </a:ext>
                </a:extLst>
              </p:cNvPr>
              <p:cNvSpPr txBox="1"/>
              <p:nvPr/>
            </p:nvSpPr>
            <p:spPr>
              <a:xfrm>
                <a:off x="6021995" y="3843887"/>
                <a:ext cx="10966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&gt;&gt;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400" b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US" altLang="zh-CN" sz="24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C319BBD7-7A4F-ABB8-14AE-18992BE04B2E}"/>
                      </a:ext>
                    </a:extLst>
                  </p:cNvPr>
                  <p:cNvSpPr txBox="1"/>
                  <p:nvPr/>
                </p:nvSpPr>
                <p:spPr>
                  <a:xfrm>
                    <a:off x="5187165" y="4581259"/>
                    <a:ext cx="2766295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C319BBD7-7A4F-ABB8-14AE-18992BE04B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7165" y="4581259"/>
                    <a:ext cx="2766295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538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18A61106-3449-4B4E-70BD-53813AA6396D}"/>
                      </a:ext>
                    </a:extLst>
                  </p:cNvPr>
                  <p:cNvSpPr txBox="1"/>
                  <p:nvPr/>
                </p:nvSpPr>
                <p:spPr>
                  <a:xfrm>
                    <a:off x="1721398" y="5183486"/>
                    <a:ext cx="1250855" cy="8183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18A61106-3449-4B4E-70BD-53813AA639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1398" y="5183486"/>
                    <a:ext cx="1250855" cy="8183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305314EC-D572-2475-E34C-0E9EFAEAF6D4}"/>
                      </a:ext>
                    </a:extLst>
                  </p:cNvPr>
                  <p:cNvSpPr txBox="1"/>
                  <p:nvPr/>
                </p:nvSpPr>
                <p:spPr>
                  <a:xfrm>
                    <a:off x="5650348" y="5454169"/>
                    <a:ext cx="183992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305314EC-D572-2475-E34C-0E9EFAEAF6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0348" y="5454169"/>
                    <a:ext cx="1839927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318" t="-4444" r="-66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ABE6E323-B0A4-D85E-9E58-32A4096FB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957" y="856148"/>
                <a:ext cx="3739621" cy="2987740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E60573B7-5201-A309-790E-C6E78A2CF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58481" y="856148"/>
                <a:ext cx="3739621" cy="2987739"/>
              </a:xfrm>
              <a:prstGeom prst="rect">
                <a:avLst/>
              </a:prstGeom>
            </p:spPr>
          </p:pic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1CC3BA4-C538-16AC-B125-1F790DBEBA6B}"/>
                  </a:ext>
                </a:extLst>
              </p:cNvPr>
              <p:cNvSpPr txBox="1"/>
              <p:nvPr/>
            </p:nvSpPr>
            <p:spPr>
              <a:xfrm>
                <a:off x="136399" y="903705"/>
                <a:ext cx="4251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7FFE102-1285-F5EA-89EF-65E0322976A1}"/>
                  </a:ext>
                </a:extLst>
              </p:cNvPr>
              <p:cNvSpPr txBox="1"/>
              <p:nvPr/>
            </p:nvSpPr>
            <p:spPr>
              <a:xfrm>
                <a:off x="4140312" y="903705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5024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88290B2-65D1-AEBA-7D0C-951B560BA049}"/>
              </a:ext>
            </a:extLst>
          </p:cNvPr>
          <p:cNvGrpSpPr/>
          <p:nvPr/>
        </p:nvGrpSpPr>
        <p:grpSpPr>
          <a:xfrm>
            <a:off x="1346200" y="-360680"/>
            <a:ext cx="9301480" cy="7792720"/>
            <a:chOff x="1346200" y="-360680"/>
            <a:chExt cx="9301480" cy="779272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BED6523-ACCD-7B27-2A0E-9A72018EA357}"/>
                </a:ext>
              </a:extLst>
            </p:cNvPr>
            <p:cNvSpPr/>
            <p:nvPr/>
          </p:nvSpPr>
          <p:spPr>
            <a:xfrm>
              <a:off x="1346200" y="-360680"/>
              <a:ext cx="9301480" cy="7792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316D027-6810-FD7D-791A-CCCF38812D46}"/>
                </a:ext>
              </a:extLst>
            </p:cNvPr>
            <p:cNvGrpSpPr/>
            <p:nvPr/>
          </p:nvGrpSpPr>
          <p:grpSpPr>
            <a:xfrm>
              <a:off x="1385354" y="-310652"/>
              <a:ext cx="9226755" cy="7705510"/>
              <a:chOff x="1385354" y="-310652"/>
              <a:chExt cx="9226755" cy="7705510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0D7CF8A7-D3DC-1FD4-A0E1-6FBEC61B61D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85354" y="-310652"/>
                <a:ext cx="9226755" cy="1834992"/>
                <a:chOff x="105749" y="3463898"/>
                <a:chExt cx="5592660" cy="1112253"/>
              </a:xfrm>
            </p:grpSpPr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162338DC-E2D7-6BAB-318E-6944E8512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3228" b="58337"/>
                <a:stretch/>
              </p:blipFill>
              <p:spPr>
                <a:xfrm>
                  <a:off x="105749" y="3463898"/>
                  <a:ext cx="5592660" cy="1112253"/>
                </a:xfrm>
                <a:prstGeom prst="rect">
                  <a:avLst/>
                </a:prstGeom>
              </p:spPr>
            </p:pic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3388095-975B-567A-0824-3B8E6E6EED1C}"/>
                    </a:ext>
                  </a:extLst>
                </p:cNvPr>
                <p:cNvSpPr txBox="1"/>
                <p:nvPr/>
              </p:nvSpPr>
              <p:spPr>
                <a:xfrm>
                  <a:off x="325016" y="3677622"/>
                  <a:ext cx="440094" cy="3544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altLang="zh-CN" sz="32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π</a:t>
                  </a:r>
                  <a:r>
                    <a:rPr lang="en-US" altLang="zh-CN" sz="3200" b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zh-CN" altLang="en-US" sz="32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94A470C5-2E1D-19B1-2D98-808B47E36F4B}"/>
                    </a:ext>
                  </a:extLst>
                </p:cNvPr>
                <p:cNvSpPr txBox="1"/>
                <p:nvPr/>
              </p:nvSpPr>
              <p:spPr>
                <a:xfrm>
                  <a:off x="325016" y="4101269"/>
                  <a:ext cx="440094" cy="3544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altLang="zh-CN" sz="3200" b="1" dirty="0">
                      <a:solidFill>
                        <a:srgbClr val="00B0F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π</a:t>
                  </a:r>
                  <a:r>
                    <a:rPr lang="en-US" altLang="zh-CN" sz="3200" b="1" baseline="-25000" dirty="0">
                      <a:solidFill>
                        <a:srgbClr val="00B0F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lang="zh-CN" altLang="en-US" sz="3200" b="1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40F3BC1-DCA2-D420-1C40-449FE7341240}"/>
                    </a:ext>
                  </a:extLst>
                </p:cNvPr>
                <p:cNvSpPr txBox="1"/>
                <p:nvPr/>
              </p:nvSpPr>
              <p:spPr>
                <a:xfrm>
                  <a:off x="4974772" y="3677622"/>
                  <a:ext cx="440094" cy="3544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altLang="zh-CN" sz="32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π</a:t>
                  </a:r>
                  <a:r>
                    <a:rPr lang="en-US" altLang="zh-CN" sz="3200" b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zh-CN" altLang="en-US" sz="32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9094825-45D8-D409-ED75-42B7BA38703F}"/>
                    </a:ext>
                  </a:extLst>
                </p:cNvPr>
                <p:cNvSpPr txBox="1"/>
                <p:nvPr/>
              </p:nvSpPr>
              <p:spPr>
                <a:xfrm>
                  <a:off x="4974772" y="4101269"/>
                  <a:ext cx="440094" cy="3544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altLang="zh-CN" sz="3200" b="1" dirty="0">
                      <a:solidFill>
                        <a:srgbClr val="00B0F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π</a:t>
                  </a:r>
                  <a:r>
                    <a:rPr lang="en-US" altLang="zh-CN" sz="3200" b="1" baseline="-25000" dirty="0">
                      <a:solidFill>
                        <a:srgbClr val="00B0F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lang="zh-CN" altLang="en-US" sz="3200" b="1" dirty="0">
                    <a:solidFill>
                      <a:srgbClr val="00B0F0"/>
                    </a:solidFill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470CD01F-4FFC-25A3-3F2F-97C9400B7A4D}"/>
                  </a:ext>
                </a:extLst>
              </p:cNvPr>
              <p:cNvGrpSpPr/>
              <p:nvPr/>
            </p:nvGrpSpPr>
            <p:grpSpPr>
              <a:xfrm>
                <a:off x="1490322" y="-221190"/>
                <a:ext cx="8716073" cy="7616048"/>
                <a:chOff x="1490322" y="-221190"/>
                <a:chExt cx="8716073" cy="7616048"/>
              </a:xfrm>
            </p:grpSpPr>
            <p:pic>
              <p:nvPicPr>
                <p:cNvPr id="5" name="Picture 2" descr="Fig. 5">
                  <a:extLst>
                    <a:ext uri="{FF2B5EF4-FFF2-40B4-BE49-F238E27FC236}">
                      <a16:creationId xmlns:a16="http://schemas.microsoft.com/office/drawing/2014/main" id="{ED12436C-36CD-610E-984B-5DC9B4FC63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9891" y="1379282"/>
                  <a:ext cx="8626504" cy="60155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7752A704-4777-4FC9-2054-4571856A3498}"/>
                    </a:ext>
                  </a:extLst>
                </p:cNvPr>
                <p:cNvSpPr/>
                <p:nvPr/>
              </p:nvSpPr>
              <p:spPr>
                <a:xfrm>
                  <a:off x="1579891" y="1422740"/>
                  <a:ext cx="245979" cy="203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F505DD94-B179-4548-7C57-9B39CE212EA1}"/>
                    </a:ext>
                  </a:extLst>
                </p:cNvPr>
                <p:cNvSpPr/>
                <p:nvPr/>
              </p:nvSpPr>
              <p:spPr>
                <a:xfrm>
                  <a:off x="1579891" y="4730087"/>
                  <a:ext cx="245979" cy="203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122EDCF3-5828-ADE6-FC53-FB207FB9F76D}"/>
                    </a:ext>
                  </a:extLst>
                </p:cNvPr>
                <p:cNvSpPr/>
                <p:nvPr/>
              </p:nvSpPr>
              <p:spPr>
                <a:xfrm>
                  <a:off x="5818838" y="4747148"/>
                  <a:ext cx="245979" cy="203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6E22192-5602-CD41-1D5D-F8BAFF159CB0}"/>
                    </a:ext>
                  </a:extLst>
                </p:cNvPr>
                <p:cNvSpPr txBox="1"/>
                <p:nvPr/>
              </p:nvSpPr>
              <p:spPr>
                <a:xfrm>
                  <a:off x="1490322" y="-221190"/>
                  <a:ext cx="42511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(a)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4B425BC-1A00-8613-D963-A2F6DAD1458C}"/>
                    </a:ext>
                  </a:extLst>
                </p:cNvPr>
                <p:cNvSpPr txBox="1"/>
                <p:nvPr/>
              </p:nvSpPr>
              <p:spPr>
                <a:xfrm>
                  <a:off x="1490322" y="1294435"/>
                  <a:ext cx="4363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(b)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862D2E70-5294-CC45-1DB2-5C7B49176018}"/>
                    </a:ext>
                  </a:extLst>
                </p:cNvPr>
                <p:cNvSpPr txBox="1"/>
                <p:nvPr/>
              </p:nvSpPr>
              <p:spPr>
                <a:xfrm>
                  <a:off x="1490322" y="4495379"/>
                  <a:ext cx="42511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(c)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BA0DC094-7089-81A2-6B82-8FD6DC2EBDFF}"/>
                    </a:ext>
                  </a:extLst>
                </p:cNvPr>
                <p:cNvSpPr txBox="1"/>
                <p:nvPr/>
              </p:nvSpPr>
              <p:spPr>
                <a:xfrm>
                  <a:off x="5729269" y="4492366"/>
                  <a:ext cx="4363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(d)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63375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89BE95B8-0174-BB92-FBCE-8BFEED88B10A}"/>
              </a:ext>
            </a:extLst>
          </p:cNvPr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6" name="图片 5" descr="桌子上摆放着黑色的机器&#10;&#10;低可信度描述已自动生成">
              <a:extLst>
                <a:ext uri="{FF2B5EF4-FFF2-40B4-BE49-F238E27FC236}">
                  <a16:creationId xmlns:a16="http://schemas.microsoft.com/office/drawing/2014/main" id="{9BD083A2-DD6A-20A7-8ED3-3E5D094AE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D484755-1576-377E-D593-50706D83E2B9}"/>
                </a:ext>
              </a:extLst>
            </p:cNvPr>
            <p:cNvSpPr txBox="1"/>
            <p:nvPr/>
          </p:nvSpPr>
          <p:spPr>
            <a:xfrm>
              <a:off x="6356326" y="1639848"/>
              <a:ext cx="915635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52DE71B-E738-5EFD-12FF-19ABAFCA5BE9}"/>
                </a:ext>
              </a:extLst>
            </p:cNvPr>
            <p:cNvSpPr txBox="1"/>
            <p:nvPr/>
          </p:nvSpPr>
          <p:spPr>
            <a:xfrm>
              <a:off x="4962355" y="4335780"/>
              <a:ext cx="1851789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Piezo XYZ Stage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94101DF-D6A1-B231-B27E-4BBB3225645D}"/>
                </a:ext>
              </a:extLst>
            </p:cNvPr>
            <p:cNvSpPr txBox="1"/>
            <p:nvPr/>
          </p:nvSpPr>
          <p:spPr>
            <a:xfrm>
              <a:off x="6453062" y="3006090"/>
              <a:ext cx="1133644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Objective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1C102E52-C32F-97A1-E88A-3F4147F17633}"/>
                </a:ext>
              </a:extLst>
            </p:cNvPr>
            <p:cNvCxnSpPr>
              <a:stCxn id="8" idx="0"/>
            </p:cNvCxnSpPr>
            <p:nvPr/>
          </p:nvCxnSpPr>
          <p:spPr>
            <a:xfrm flipV="1">
              <a:off x="5888250" y="3802380"/>
              <a:ext cx="101070" cy="5334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B0FA3587-16A9-3E39-F56F-AE4EA4D9CEAE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5928360" y="3074670"/>
              <a:ext cx="524702" cy="1160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901F1FB1-4A97-91D2-C16E-8FFC78610A8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5835675" y="1824514"/>
              <a:ext cx="520651" cy="49911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8613BA6-D1CC-EDE5-0810-D0D355CFE603}"/>
                </a:ext>
              </a:extLst>
            </p:cNvPr>
            <p:cNvSpPr txBox="1"/>
            <p:nvPr/>
          </p:nvSpPr>
          <p:spPr>
            <a:xfrm>
              <a:off x="4017546" y="352782"/>
              <a:ext cx="2078454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MW Coaxial Cable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CD1F2589-75CA-F30E-1690-DDB5607A8FDE}"/>
                </a:ext>
              </a:extLst>
            </p:cNvPr>
            <p:cNvCxnSpPr>
              <a:cxnSpLocks/>
            </p:cNvCxnSpPr>
            <p:nvPr/>
          </p:nvCxnSpPr>
          <p:spPr>
            <a:xfrm>
              <a:off x="4962355" y="722114"/>
              <a:ext cx="409745" cy="73622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4D0667B-F3A0-EB70-FCD4-B9F552484820}"/>
                </a:ext>
              </a:extLst>
            </p:cNvPr>
            <p:cNvSpPr txBox="1"/>
            <p:nvPr/>
          </p:nvSpPr>
          <p:spPr>
            <a:xfrm>
              <a:off x="3171726" y="5480804"/>
              <a:ext cx="2095445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Manual XYZ Stage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55A0C430-7B28-169D-6233-A3FC3027DF43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H="1" flipV="1">
              <a:off x="4076700" y="3893820"/>
              <a:ext cx="142749" cy="158698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1040B2C6-AC2F-8132-5C57-B8A36226CDCE}"/>
                </a:ext>
              </a:extLst>
            </p:cNvPr>
            <p:cNvCxnSpPr>
              <a:cxnSpLocks/>
            </p:cNvCxnSpPr>
            <p:nvPr/>
          </p:nvCxnSpPr>
          <p:spPr>
            <a:xfrm>
              <a:off x="5267171" y="5665470"/>
              <a:ext cx="1270789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97C8FA7-5DFE-355D-4D24-95243A4336E1}"/>
                </a:ext>
              </a:extLst>
            </p:cNvPr>
            <p:cNvSpPr txBox="1"/>
            <p:nvPr/>
          </p:nvSpPr>
          <p:spPr>
            <a:xfrm>
              <a:off x="7116064" y="661928"/>
              <a:ext cx="941283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Magnet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1A39EFC8-06D1-5C82-4B7C-673A3D4FBC24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7586706" y="1031260"/>
              <a:ext cx="117114" cy="66192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1213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1A729FF2-EB5F-81F7-08E5-430BF19FB9C5}"/>
              </a:ext>
            </a:extLst>
          </p:cNvPr>
          <p:cNvGrpSpPr/>
          <p:nvPr/>
        </p:nvGrpSpPr>
        <p:grpSpPr>
          <a:xfrm>
            <a:off x="2382911" y="622314"/>
            <a:ext cx="9740685" cy="5894956"/>
            <a:chOff x="2382911" y="622314"/>
            <a:chExt cx="9740685" cy="5894956"/>
          </a:xfrm>
        </p:grpSpPr>
        <p:cxnSp>
          <p:nvCxnSpPr>
            <p:cNvPr id="1132" name="直接连接符 1131">
              <a:extLst>
                <a:ext uri="{FF2B5EF4-FFF2-40B4-BE49-F238E27FC236}">
                  <a16:creationId xmlns:a16="http://schemas.microsoft.com/office/drawing/2014/main" id="{80926D8F-664F-24EC-72D7-8EF5FD04E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292" y="3244455"/>
              <a:ext cx="1836587" cy="2682"/>
            </a:xfrm>
            <a:prstGeom prst="line">
              <a:avLst/>
            </a:prstGeom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直接连接符 1068">
              <a:extLst>
                <a:ext uri="{FF2B5EF4-FFF2-40B4-BE49-F238E27FC236}">
                  <a16:creationId xmlns:a16="http://schemas.microsoft.com/office/drawing/2014/main" id="{BE29BA38-B052-6AEB-3BC8-80E9CB1A4C85}"/>
                </a:ext>
              </a:extLst>
            </p:cNvPr>
            <p:cNvCxnSpPr>
              <a:cxnSpLocks/>
            </p:cNvCxnSpPr>
            <p:nvPr/>
          </p:nvCxnSpPr>
          <p:spPr>
            <a:xfrm>
              <a:off x="8544308" y="2389935"/>
              <a:ext cx="1283" cy="1945326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71" name="直接连接符 1070">
              <a:extLst>
                <a:ext uri="{FF2B5EF4-FFF2-40B4-BE49-F238E27FC236}">
                  <a16:creationId xmlns:a16="http://schemas.microsoft.com/office/drawing/2014/main" id="{94F8EC66-EB24-E678-4366-26397C1CBD39}"/>
                </a:ext>
              </a:extLst>
            </p:cNvPr>
            <p:cNvCxnSpPr>
              <a:cxnSpLocks/>
            </p:cNvCxnSpPr>
            <p:nvPr/>
          </p:nvCxnSpPr>
          <p:spPr>
            <a:xfrm>
              <a:off x="8519106" y="2389935"/>
              <a:ext cx="1283" cy="1945326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032" name="图片 1031" descr="形状&#10;&#10;描述已自动生成">
              <a:extLst>
                <a:ext uri="{FF2B5EF4-FFF2-40B4-BE49-F238E27FC236}">
                  <a16:creationId xmlns:a16="http://schemas.microsoft.com/office/drawing/2014/main" id="{D804A827-6821-A606-1B8D-35C86FA9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756761" y="4805169"/>
              <a:ext cx="297181" cy="297181"/>
            </a:xfrm>
            <a:prstGeom prst="rect">
              <a:avLst/>
            </a:prstGeom>
          </p:spPr>
        </p:pic>
        <p:cxnSp>
          <p:nvCxnSpPr>
            <p:cNvPr id="1028" name="直接连接符 1027">
              <a:extLst>
                <a:ext uri="{FF2B5EF4-FFF2-40B4-BE49-F238E27FC236}">
                  <a16:creationId xmlns:a16="http://schemas.microsoft.com/office/drawing/2014/main" id="{E851E80F-958C-9F50-1B72-9073B36F57E4}"/>
                </a:ext>
              </a:extLst>
            </p:cNvPr>
            <p:cNvCxnSpPr>
              <a:cxnSpLocks/>
            </p:cNvCxnSpPr>
            <p:nvPr/>
          </p:nvCxnSpPr>
          <p:spPr>
            <a:xfrm>
              <a:off x="6905351" y="4330175"/>
              <a:ext cx="1" cy="1790498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5" name="直接连接符 1024">
              <a:extLst>
                <a:ext uri="{FF2B5EF4-FFF2-40B4-BE49-F238E27FC236}">
                  <a16:creationId xmlns:a16="http://schemas.microsoft.com/office/drawing/2014/main" id="{D4FAE9C7-6965-E4C7-5D37-A9E0C9D70304}"/>
                </a:ext>
              </a:extLst>
            </p:cNvPr>
            <p:cNvCxnSpPr/>
            <p:nvPr/>
          </p:nvCxnSpPr>
          <p:spPr>
            <a:xfrm flipH="1">
              <a:off x="6337858" y="6103670"/>
              <a:ext cx="569977" cy="1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99D87D66-A36E-AB9F-9164-5DC741F6C188}"/>
                </a:ext>
              </a:extLst>
            </p:cNvPr>
            <p:cNvCxnSpPr>
              <a:cxnSpLocks/>
            </p:cNvCxnSpPr>
            <p:nvPr/>
          </p:nvCxnSpPr>
          <p:spPr>
            <a:xfrm>
              <a:off x="8532944" y="5102350"/>
              <a:ext cx="0" cy="1009388"/>
            </a:xfrm>
            <a:prstGeom prst="line">
              <a:avLst/>
            </a:prstGeom>
            <a:ln w="508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6EB0211-1CDD-F637-8A59-DAAF5B058CDC}"/>
                </a:ext>
              </a:extLst>
            </p:cNvPr>
            <p:cNvGrpSpPr/>
            <p:nvPr/>
          </p:nvGrpSpPr>
          <p:grpSpPr>
            <a:xfrm>
              <a:off x="11083348" y="5819134"/>
              <a:ext cx="783338" cy="585217"/>
              <a:chOff x="11083348" y="5819134"/>
              <a:chExt cx="783338" cy="585217"/>
            </a:xfrm>
          </p:grpSpPr>
          <p:pic>
            <p:nvPicPr>
              <p:cNvPr id="4" name="图片 3" descr="形状, 矩形&#10;&#10;描述已自动生成">
                <a:extLst>
                  <a:ext uri="{FF2B5EF4-FFF2-40B4-BE49-F238E27FC236}">
                    <a16:creationId xmlns:a16="http://schemas.microsoft.com/office/drawing/2014/main" id="{323E73A6-B105-81F2-033F-4933382FF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1083348" y="5819134"/>
                <a:ext cx="783338" cy="585217"/>
              </a:xfrm>
              <a:prstGeom prst="rect">
                <a:avLst/>
              </a:prstGeom>
            </p:spPr>
          </p:pic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24648AA-BD25-9061-F064-D9329DEF3D15}"/>
                  </a:ext>
                </a:extLst>
              </p:cNvPr>
              <p:cNvSpPr/>
              <p:nvPr/>
            </p:nvSpPr>
            <p:spPr>
              <a:xfrm>
                <a:off x="11135547" y="5991092"/>
                <a:ext cx="713740" cy="241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310CDB6-2C6B-518D-7DCB-38CF603ED49A}"/>
                  </a:ext>
                </a:extLst>
              </p:cNvPr>
              <p:cNvSpPr/>
              <p:nvPr/>
            </p:nvSpPr>
            <p:spPr>
              <a:xfrm>
                <a:off x="11135547" y="5991092"/>
                <a:ext cx="713740" cy="2413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>
                <a:softEdge rad="254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9" name="图片 8" descr="图片包含 徽标&#10;&#10;描述已自动生成">
              <a:extLst>
                <a:ext uri="{FF2B5EF4-FFF2-40B4-BE49-F238E27FC236}">
                  <a16:creationId xmlns:a16="http://schemas.microsoft.com/office/drawing/2014/main" id="{6141A034-1FE3-8DDC-1BCC-BC469869F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939" y="5860281"/>
              <a:ext cx="597409" cy="502921"/>
            </a:xfrm>
            <a:prstGeom prst="rect">
              <a:avLst/>
            </a:prstGeom>
          </p:spPr>
        </p:pic>
        <p:pic>
          <p:nvPicPr>
            <p:cNvPr id="11" name="图片 10" descr="图片包含 图形用户界面&#10;&#10;描述已自动生成">
              <a:extLst>
                <a:ext uri="{FF2B5EF4-FFF2-40B4-BE49-F238E27FC236}">
                  <a16:creationId xmlns:a16="http://schemas.microsoft.com/office/drawing/2014/main" id="{A091CFC8-8F60-5600-F9EC-C0625F701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943359" y="5969277"/>
              <a:ext cx="542545" cy="336805"/>
            </a:xfrm>
            <a:prstGeom prst="rect">
              <a:avLst/>
            </a:prstGeom>
          </p:spPr>
        </p:pic>
        <p:pic>
          <p:nvPicPr>
            <p:cNvPr id="13" name="图片 12" descr="图片包含 徽标&#10;&#10;描述已自动生成">
              <a:extLst>
                <a:ext uri="{FF2B5EF4-FFF2-40B4-BE49-F238E27FC236}">
                  <a16:creationId xmlns:a16="http://schemas.microsoft.com/office/drawing/2014/main" id="{4B626745-72F6-D119-CB19-E93F9730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5985" y="5860280"/>
              <a:ext cx="597409" cy="502921"/>
            </a:xfrm>
            <a:prstGeom prst="rect">
              <a:avLst/>
            </a:prstGeom>
          </p:spPr>
        </p:pic>
        <p:pic>
          <p:nvPicPr>
            <p:cNvPr id="15" name="图片 14" descr="徽标&#10;&#10;中度可信度描述已自动生成">
              <a:extLst>
                <a:ext uri="{FF2B5EF4-FFF2-40B4-BE49-F238E27FC236}">
                  <a16:creationId xmlns:a16="http://schemas.microsoft.com/office/drawing/2014/main" id="{71D1B20A-3F50-967D-FA3F-E8E7DD130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120433" y="5963149"/>
              <a:ext cx="225552" cy="297181"/>
            </a:xfrm>
            <a:prstGeom prst="rect">
              <a:avLst/>
            </a:prstGeom>
          </p:spPr>
        </p:pic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D9E52A7-4D14-6FE8-3571-F4E24733219A}"/>
                </a:ext>
              </a:extLst>
            </p:cNvPr>
            <p:cNvCxnSpPr>
              <a:stCxn id="15" idx="3"/>
            </p:cNvCxnSpPr>
            <p:nvPr/>
          </p:nvCxnSpPr>
          <p:spPr>
            <a:xfrm flipH="1">
              <a:off x="8550456" y="6111739"/>
              <a:ext cx="569977" cy="1"/>
            </a:xfrm>
            <a:prstGeom prst="line">
              <a:avLst/>
            </a:prstGeom>
            <a:ln w="508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20" name="图片 19" descr="图片包含 背景图案&#10;&#10;描述已自动生成">
              <a:extLst>
                <a:ext uri="{FF2B5EF4-FFF2-40B4-BE49-F238E27FC236}">
                  <a16:creationId xmlns:a16="http://schemas.microsoft.com/office/drawing/2014/main" id="{F817ACC2-5C1A-A6D7-4DC6-24B14D4FD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>
              <a:off x="8410931" y="5953276"/>
              <a:ext cx="135636" cy="368809"/>
            </a:xfrm>
            <a:prstGeom prst="rect">
              <a:avLst/>
            </a:prstGeom>
          </p:spPr>
        </p:pic>
        <p:pic>
          <p:nvPicPr>
            <p:cNvPr id="25" name="图片 24" descr="形状&#10;&#10;描述已自动生成">
              <a:extLst>
                <a:ext uri="{FF2B5EF4-FFF2-40B4-BE49-F238E27FC236}">
                  <a16:creationId xmlns:a16="http://schemas.microsoft.com/office/drawing/2014/main" id="{1492E916-A2EF-8E2A-E6D9-293330622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84353" y="4805169"/>
              <a:ext cx="297181" cy="297181"/>
            </a:xfrm>
            <a:prstGeom prst="rect">
              <a:avLst/>
            </a:prstGeom>
          </p:spPr>
        </p:pic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0782540-16CD-3784-210C-A6FFF2CB4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2943" y="4953759"/>
              <a:ext cx="1058352" cy="0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33" name="图片 32" descr="形状, 圆圈&#10;&#10;描述已自动生成">
              <a:extLst>
                <a:ext uri="{FF2B5EF4-FFF2-40B4-BE49-F238E27FC236}">
                  <a16:creationId xmlns:a16="http://schemas.microsoft.com/office/drawing/2014/main" id="{30BA974E-DE9C-F172-40AA-2428267F7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295" y="4805169"/>
              <a:ext cx="207264" cy="297181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753BD19-DFA0-20B4-ACFD-A4AA436A93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8250838" y="1962195"/>
              <a:ext cx="562736" cy="29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图片 43" descr="图片包含 游戏机, 围栏, 灯光, 画&#10;&#10;描述已自动生成">
              <a:extLst>
                <a:ext uri="{FF2B5EF4-FFF2-40B4-BE49-F238E27FC236}">
                  <a16:creationId xmlns:a16="http://schemas.microsoft.com/office/drawing/2014/main" id="{2DD456C5-E7AE-17CE-735F-6BA1F01F5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390473" y="2322836"/>
              <a:ext cx="283465" cy="420625"/>
            </a:xfrm>
            <a:prstGeom prst="rect">
              <a:avLst/>
            </a:prstGeom>
          </p:spPr>
        </p:pic>
        <p:pic>
          <p:nvPicPr>
            <p:cNvPr id="45" name="图片 44" descr="图表, 雷达图&#10;&#10;描述已自动生成">
              <a:extLst>
                <a:ext uri="{FF2B5EF4-FFF2-40B4-BE49-F238E27FC236}">
                  <a16:creationId xmlns:a16="http://schemas.microsoft.com/office/drawing/2014/main" id="{E13F01AA-0868-1557-A558-2C4F29D06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8739" y="1545214"/>
              <a:ext cx="483433" cy="271931"/>
            </a:xfrm>
            <a:prstGeom prst="rect">
              <a:avLst/>
            </a:prstGeom>
          </p:spPr>
        </p:pic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42C625A5-3A72-5E77-189C-6A644954CEE6}"/>
                </a:ext>
              </a:extLst>
            </p:cNvPr>
            <p:cNvCxnSpPr>
              <a:cxnSpLocks/>
            </p:cNvCxnSpPr>
            <p:nvPr/>
          </p:nvCxnSpPr>
          <p:spPr>
            <a:xfrm>
              <a:off x="8532205" y="2678174"/>
              <a:ext cx="0" cy="56896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F78B83A7-FD51-6A68-CF4E-F707C284F1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7401" y="3234783"/>
              <a:ext cx="1935137" cy="786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54" name="图片 53" descr="形状&#10;&#10;描述已自动生成">
              <a:extLst>
                <a:ext uri="{FF2B5EF4-FFF2-40B4-BE49-F238E27FC236}">
                  <a16:creationId xmlns:a16="http://schemas.microsoft.com/office/drawing/2014/main" id="{71D1DF9C-4102-2A55-67E9-D71224FA2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211133" y="3044154"/>
              <a:ext cx="623296" cy="393014"/>
            </a:xfrm>
            <a:prstGeom prst="rect">
              <a:avLst/>
            </a:prstGeom>
          </p:spPr>
        </p:pic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50D58A83-BA8A-DA68-0A84-BE261A84FF03}"/>
                </a:ext>
              </a:extLst>
            </p:cNvPr>
            <p:cNvGrpSpPr/>
            <p:nvPr/>
          </p:nvGrpSpPr>
          <p:grpSpPr>
            <a:xfrm rot="10800000">
              <a:off x="2846015" y="5819134"/>
              <a:ext cx="783338" cy="585217"/>
              <a:chOff x="11083348" y="5819134"/>
              <a:chExt cx="783338" cy="585217"/>
            </a:xfrm>
          </p:grpSpPr>
          <p:pic>
            <p:nvPicPr>
              <p:cNvPr id="56" name="图片 55" descr="形状, 矩形&#10;&#10;描述已自动生成">
                <a:extLst>
                  <a:ext uri="{FF2B5EF4-FFF2-40B4-BE49-F238E27FC236}">
                    <a16:creationId xmlns:a16="http://schemas.microsoft.com/office/drawing/2014/main" id="{953B4550-2203-BB08-F450-19087CDAF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1083348" y="5819134"/>
                <a:ext cx="783338" cy="585217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83FD643B-694D-84EB-51D2-F9C2D1F40741}"/>
                  </a:ext>
                </a:extLst>
              </p:cNvPr>
              <p:cNvSpPr/>
              <p:nvPr/>
            </p:nvSpPr>
            <p:spPr>
              <a:xfrm>
                <a:off x="11135547" y="5991092"/>
                <a:ext cx="713740" cy="241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5E4FB6FF-FE51-6508-5F93-6CC3388915AF}"/>
                  </a:ext>
                </a:extLst>
              </p:cNvPr>
              <p:cNvSpPr/>
              <p:nvPr/>
            </p:nvSpPr>
            <p:spPr>
              <a:xfrm>
                <a:off x="11135547" y="5991092"/>
                <a:ext cx="713740" cy="2413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92D050"/>
                </a:solidFill>
              </a:ln>
              <a:effectLst>
                <a:softEdge rad="254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59" name="图片 58" descr="图片包含 图形用户界面&#10;&#10;描述已自动生成">
              <a:extLst>
                <a:ext uri="{FF2B5EF4-FFF2-40B4-BE49-F238E27FC236}">
                  <a16:creationId xmlns:a16="http://schemas.microsoft.com/office/drawing/2014/main" id="{0B5BB4BE-4098-1E22-C37F-D6BA412C0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208887" y="5969277"/>
              <a:ext cx="542545" cy="336805"/>
            </a:xfrm>
            <a:prstGeom prst="rect">
              <a:avLst/>
            </a:prstGeom>
          </p:spPr>
        </p:pic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1D2E8735-4651-74CB-D5AA-A963254D3F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9353" y="6111738"/>
              <a:ext cx="569977" cy="1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62" name="图片 61" descr="图片包含 游戏机, 刀, 灯光&#10;&#10;描述已自动生成">
              <a:extLst>
                <a:ext uri="{FF2B5EF4-FFF2-40B4-BE49-F238E27FC236}">
                  <a16:creationId xmlns:a16="http://schemas.microsoft.com/office/drawing/2014/main" id="{517811D4-481F-8CE6-0919-0A5DB305D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321" y="5869213"/>
              <a:ext cx="1018034" cy="502921"/>
            </a:xfrm>
            <a:prstGeom prst="rect">
              <a:avLst/>
            </a:prstGeom>
          </p:spPr>
        </p:pic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444A50AE-1AB5-9284-8567-AA4AF065A24F}"/>
                </a:ext>
              </a:extLst>
            </p:cNvPr>
            <p:cNvCxnSpPr/>
            <p:nvPr/>
          </p:nvCxnSpPr>
          <p:spPr>
            <a:xfrm flipH="1">
              <a:off x="4748994" y="6107704"/>
              <a:ext cx="569977" cy="1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027" name="图片 1026" descr="图片包含 背景图案&#10;&#10;描述已自动生成">
              <a:extLst>
                <a:ext uri="{FF2B5EF4-FFF2-40B4-BE49-F238E27FC236}">
                  <a16:creationId xmlns:a16="http://schemas.microsoft.com/office/drawing/2014/main" id="{CB22073E-F1E0-41E9-882E-7C63B7A28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888158" y="5978855"/>
              <a:ext cx="135636" cy="368809"/>
            </a:xfrm>
            <a:prstGeom prst="rect">
              <a:avLst/>
            </a:prstGeom>
          </p:spPr>
        </p:pic>
        <p:sp>
          <p:nvSpPr>
            <p:cNvPr id="1039" name="矩形 1038">
              <a:extLst>
                <a:ext uri="{FF2B5EF4-FFF2-40B4-BE49-F238E27FC236}">
                  <a16:creationId xmlns:a16="http://schemas.microsoft.com/office/drawing/2014/main" id="{2AA0B91E-9419-A67E-28ED-7452C819594C}"/>
                </a:ext>
              </a:extLst>
            </p:cNvPr>
            <p:cNvSpPr/>
            <p:nvPr/>
          </p:nvSpPr>
          <p:spPr>
            <a:xfrm>
              <a:off x="7181850" y="3044154"/>
              <a:ext cx="106680" cy="39301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47000">
                  <a:srgbClr val="FF0000"/>
                </a:gs>
                <a:gs pos="64000">
                  <a:srgbClr val="FF0000"/>
                </a:gs>
                <a:gs pos="100000">
                  <a:schemeClr val="bg1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46" name="组合 1045">
              <a:extLst>
                <a:ext uri="{FF2B5EF4-FFF2-40B4-BE49-F238E27FC236}">
                  <a16:creationId xmlns:a16="http://schemas.microsoft.com/office/drawing/2014/main" id="{A6AA2518-C6EF-8262-A700-F1FC494083EF}"/>
                </a:ext>
              </a:extLst>
            </p:cNvPr>
            <p:cNvGrpSpPr/>
            <p:nvPr/>
          </p:nvGrpSpPr>
          <p:grpSpPr>
            <a:xfrm rot="10800000">
              <a:off x="5639735" y="4813671"/>
              <a:ext cx="1265616" cy="297181"/>
              <a:chOff x="4432793" y="4656578"/>
              <a:chExt cx="1265616" cy="297181"/>
            </a:xfrm>
          </p:grpSpPr>
          <p:cxnSp>
            <p:nvCxnSpPr>
              <p:cNvPr id="1043" name="直接连接符 1042">
                <a:extLst>
                  <a:ext uri="{FF2B5EF4-FFF2-40B4-BE49-F238E27FC236}">
                    <a16:creationId xmlns:a16="http://schemas.microsoft.com/office/drawing/2014/main" id="{C1FBB7DD-45C8-BE61-996D-3A79C65F00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32793" y="4805168"/>
                <a:ext cx="1058352" cy="0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044" name="图片 1043" descr="形状, 圆圈&#10;&#10;描述已自动生成">
                <a:extLst>
                  <a:ext uri="{FF2B5EF4-FFF2-40B4-BE49-F238E27FC236}">
                    <a16:creationId xmlns:a16="http://schemas.microsoft.com/office/drawing/2014/main" id="{CCA63C66-3998-C16E-F1A1-9C5686D38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1145" y="4656578"/>
                <a:ext cx="207264" cy="297181"/>
              </a:xfrm>
              <a:prstGeom prst="rect">
                <a:avLst/>
              </a:prstGeom>
            </p:spPr>
          </p:pic>
        </p:grpSp>
        <p:cxnSp>
          <p:nvCxnSpPr>
            <p:cNvPr id="1048" name="直接连接符 1047">
              <a:extLst>
                <a:ext uri="{FF2B5EF4-FFF2-40B4-BE49-F238E27FC236}">
                  <a16:creationId xmlns:a16="http://schemas.microsoft.com/office/drawing/2014/main" id="{E09BEFF4-EDB6-C9A2-1C63-77A03FBF1354}"/>
                </a:ext>
              </a:extLst>
            </p:cNvPr>
            <p:cNvCxnSpPr>
              <a:cxnSpLocks/>
              <a:endCxn id="1054" idx="1"/>
            </p:cNvCxnSpPr>
            <p:nvPr/>
          </p:nvCxnSpPr>
          <p:spPr>
            <a:xfrm>
              <a:off x="6903071" y="4313064"/>
              <a:ext cx="1609482" cy="1812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047" name="图片 1046" descr="图片包含 背景图案&#10;&#10;描述已自动生成">
              <a:extLst>
                <a:ext uri="{FF2B5EF4-FFF2-40B4-BE49-F238E27FC236}">
                  <a16:creationId xmlns:a16="http://schemas.microsoft.com/office/drawing/2014/main" id="{40FBBE73-083C-1682-FCB2-08D89EF9A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6821102" y="4080475"/>
              <a:ext cx="135636" cy="368809"/>
            </a:xfrm>
            <a:prstGeom prst="rect">
              <a:avLst/>
            </a:prstGeom>
          </p:spPr>
        </p:pic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511E244-3E21-5EB0-603F-DFC982DB09ED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8532204" y="4313064"/>
              <a:ext cx="740" cy="789286"/>
            </a:xfrm>
            <a:prstGeom prst="line">
              <a:avLst/>
            </a:prstGeom>
            <a:ln w="508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054" name="图片 1053">
              <a:extLst>
                <a:ext uri="{FF2B5EF4-FFF2-40B4-BE49-F238E27FC236}">
                  <a16:creationId xmlns:a16="http://schemas.microsoft.com/office/drawing/2014/main" id="{F30E8925-058D-3E92-3DB0-0A83C2A0E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88175">
              <a:off x="8503257" y="4188837"/>
              <a:ext cx="64008" cy="297181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1D33700F-3243-5AAE-F4D1-569938E24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503542" y="3098547"/>
              <a:ext cx="64008" cy="297181"/>
            </a:xfrm>
            <a:prstGeom prst="rect">
              <a:avLst/>
            </a:prstGeom>
          </p:spPr>
        </p:pic>
        <p:sp>
          <p:nvSpPr>
            <p:cNvPr id="1073" name="文本框 1072">
              <a:extLst>
                <a:ext uri="{FF2B5EF4-FFF2-40B4-BE49-F238E27FC236}">
                  <a16:creationId xmlns:a16="http://schemas.microsoft.com/office/drawing/2014/main" id="{7D9DE9CF-C47E-11B6-3FF6-296EB133D178}"/>
                </a:ext>
              </a:extLst>
            </p:cNvPr>
            <p:cNvSpPr txBox="1"/>
            <p:nvPr/>
          </p:nvSpPr>
          <p:spPr>
            <a:xfrm>
              <a:off x="7144373" y="4792985"/>
              <a:ext cx="11480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NPBS (9:1)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4" name="文本框 1073">
              <a:extLst>
                <a:ext uri="{FF2B5EF4-FFF2-40B4-BE49-F238E27FC236}">
                  <a16:creationId xmlns:a16="http://schemas.microsoft.com/office/drawing/2014/main" id="{8AD0CC4C-43FD-9B46-3B63-226DB24F771D}"/>
                </a:ext>
              </a:extLst>
            </p:cNvPr>
            <p:cNvSpPr txBox="1"/>
            <p:nvPr/>
          </p:nvSpPr>
          <p:spPr>
            <a:xfrm>
              <a:off x="3842869" y="5601622"/>
              <a:ext cx="12745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Spatial AOM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5" name="文本框 1074">
              <a:extLst>
                <a:ext uri="{FF2B5EF4-FFF2-40B4-BE49-F238E27FC236}">
                  <a16:creationId xmlns:a16="http://schemas.microsoft.com/office/drawing/2014/main" id="{870FBD96-ED5C-B4CC-8226-21CC742AF861}"/>
                </a:ext>
              </a:extLst>
            </p:cNvPr>
            <p:cNvSpPr txBox="1"/>
            <p:nvPr/>
          </p:nvSpPr>
          <p:spPr>
            <a:xfrm>
              <a:off x="2585050" y="5503084"/>
              <a:ext cx="1314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594 nm Laser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6" name="文本框 1075">
              <a:extLst>
                <a:ext uri="{FF2B5EF4-FFF2-40B4-BE49-F238E27FC236}">
                  <a16:creationId xmlns:a16="http://schemas.microsoft.com/office/drawing/2014/main" id="{78B5476E-2F0D-1652-A57C-2A9087419F65}"/>
                </a:ext>
              </a:extLst>
            </p:cNvPr>
            <p:cNvSpPr txBox="1"/>
            <p:nvPr/>
          </p:nvSpPr>
          <p:spPr>
            <a:xfrm>
              <a:off x="10808812" y="5503084"/>
              <a:ext cx="1314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532 nm Laser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7" name="文本框 1076">
              <a:extLst>
                <a:ext uri="{FF2B5EF4-FFF2-40B4-BE49-F238E27FC236}">
                  <a16:creationId xmlns:a16="http://schemas.microsoft.com/office/drawing/2014/main" id="{EBBD6B5B-4262-21A5-EADE-51AF976D7E18}"/>
                </a:ext>
              </a:extLst>
            </p:cNvPr>
            <p:cNvSpPr txBox="1"/>
            <p:nvPr/>
          </p:nvSpPr>
          <p:spPr>
            <a:xfrm>
              <a:off x="9644689" y="5601622"/>
              <a:ext cx="11367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Fiber AOM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8" name="文本框 1077">
              <a:extLst>
                <a:ext uri="{FF2B5EF4-FFF2-40B4-BE49-F238E27FC236}">
                  <a16:creationId xmlns:a16="http://schemas.microsoft.com/office/drawing/2014/main" id="{231C80E3-FFAA-F921-6CA3-678EFF8C23A7}"/>
                </a:ext>
              </a:extLst>
            </p:cNvPr>
            <p:cNvSpPr txBox="1"/>
            <p:nvPr/>
          </p:nvSpPr>
          <p:spPr>
            <a:xfrm>
              <a:off x="5510080" y="5172165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PD 1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9" name="文本框 1078">
              <a:extLst>
                <a:ext uri="{FF2B5EF4-FFF2-40B4-BE49-F238E27FC236}">
                  <a16:creationId xmlns:a16="http://schemas.microsoft.com/office/drawing/2014/main" id="{1A72E5F8-B07B-F5F8-D3AD-6727C833C349}"/>
                </a:ext>
              </a:extLst>
            </p:cNvPr>
            <p:cNvSpPr txBox="1"/>
            <p:nvPr/>
          </p:nvSpPr>
          <p:spPr>
            <a:xfrm>
              <a:off x="9395005" y="5169098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PD 0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0" name="文本框 1079">
              <a:extLst>
                <a:ext uri="{FF2B5EF4-FFF2-40B4-BE49-F238E27FC236}">
                  <a16:creationId xmlns:a16="http://schemas.microsoft.com/office/drawing/2014/main" id="{9A8A2AD2-1A61-4009-67C3-C86704595A2A}"/>
                </a:ext>
              </a:extLst>
            </p:cNvPr>
            <p:cNvSpPr txBox="1"/>
            <p:nvPr/>
          </p:nvSpPr>
          <p:spPr>
            <a:xfrm>
              <a:off x="8699694" y="4160898"/>
              <a:ext cx="1470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550 nm LP DM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1" name="文本框 1080">
              <a:extLst>
                <a:ext uri="{FF2B5EF4-FFF2-40B4-BE49-F238E27FC236}">
                  <a16:creationId xmlns:a16="http://schemas.microsoft.com/office/drawing/2014/main" id="{05D09F4E-1BF4-BA9C-3BA7-0E6D20C0D9B1}"/>
                </a:ext>
              </a:extLst>
            </p:cNvPr>
            <p:cNvSpPr txBox="1"/>
            <p:nvPr/>
          </p:nvSpPr>
          <p:spPr>
            <a:xfrm>
              <a:off x="8699694" y="3079746"/>
              <a:ext cx="1470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600 nm LP DM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2" name="文本框 1081">
              <a:extLst>
                <a:ext uri="{FF2B5EF4-FFF2-40B4-BE49-F238E27FC236}">
                  <a16:creationId xmlns:a16="http://schemas.microsoft.com/office/drawing/2014/main" id="{23BCEAFF-81A1-EF86-F1E8-FB0FA0208606}"/>
                </a:ext>
              </a:extLst>
            </p:cNvPr>
            <p:cNvSpPr txBox="1"/>
            <p:nvPr/>
          </p:nvSpPr>
          <p:spPr>
            <a:xfrm>
              <a:off x="6645494" y="3449552"/>
              <a:ext cx="1183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663-800 nm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BP Filter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5" name="文本框 1084">
              <a:extLst>
                <a:ext uri="{FF2B5EF4-FFF2-40B4-BE49-F238E27FC236}">
                  <a16:creationId xmlns:a16="http://schemas.microsoft.com/office/drawing/2014/main" id="{0E5ECCDA-E4BA-7E2B-7A0A-D307FCEFBB1A}"/>
                </a:ext>
              </a:extLst>
            </p:cNvPr>
            <p:cNvSpPr txBox="1"/>
            <p:nvPr/>
          </p:nvSpPr>
          <p:spPr>
            <a:xfrm>
              <a:off x="5250781" y="3458220"/>
              <a:ext cx="593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APD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7" name="文本框 1086">
              <a:extLst>
                <a:ext uri="{FF2B5EF4-FFF2-40B4-BE49-F238E27FC236}">
                  <a16:creationId xmlns:a16="http://schemas.microsoft.com/office/drawing/2014/main" id="{96B298A9-B210-B77A-BCD6-F9553AE6822E}"/>
                </a:ext>
              </a:extLst>
            </p:cNvPr>
            <p:cNvSpPr txBox="1"/>
            <p:nvPr/>
          </p:nvSpPr>
          <p:spPr>
            <a:xfrm>
              <a:off x="8143396" y="1269494"/>
              <a:ext cx="8018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Sample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11" name="直接连接符 1110">
              <a:extLst>
                <a:ext uri="{FF2B5EF4-FFF2-40B4-BE49-F238E27FC236}">
                  <a16:creationId xmlns:a16="http://schemas.microsoft.com/office/drawing/2014/main" id="{FF0DCD84-E9DF-0DC6-717B-E522642918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9913" y="2246728"/>
              <a:ext cx="365760" cy="36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直接连接符 1089">
              <a:extLst>
                <a:ext uri="{FF2B5EF4-FFF2-40B4-BE49-F238E27FC236}">
                  <a16:creationId xmlns:a16="http://schemas.microsoft.com/office/drawing/2014/main" id="{553DD5AB-9CD5-EC59-5245-614D681CC23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595920" y="1671372"/>
              <a:ext cx="818352" cy="4103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4" name="图片 1093" descr="图标&#10;&#10;描述已自动生成">
              <a:extLst>
                <a:ext uri="{FF2B5EF4-FFF2-40B4-BE49-F238E27FC236}">
                  <a16:creationId xmlns:a16="http://schemas.microsoft.com/office/drawing/2014/main" id="{6E588E20-86C0-548B-03C8-51BB18A2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227111" y="1491071"/>
              <a:ext cx="368809" cy="368809"/>
            </a:xfrm>
            <a:prstGeom prst="rect">
              <a:avLst/>
            </a:prstGeom>
          </p:spPr>
        </p:pic>
        <p:cxnSp>
          <p:nvCxnSpPr>
            <p:cNvPr id="1095" name="直接连接符 1094">
              <a:extLst>
                <a:ext uri="{FF2B5EF4-FFF2-40B4-BE49-F238E27FC236}">
                  <a16:creationId xmlns:a16="http://schemas.microsoft.com/office/drawing/2014/main" id="{25756B47-D781-C81C-3023-28D056CA42F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408759" y="1675597"/>
              <a:ext cx="818352" cy="4103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8" name="图片 1097" descr="形状, 箭头&#10;&#10;描述已自动生成">
              <a:extLst>
                <a:ext uri="{FF2B5EF4-FFF2-40B4-BE49-F238E27FC236}">
                  <a16:creationId xmlns:a16="http://schemas.microsoft.com/office/drawing/2014/main" id="{AA3FA560-74A6-681A-B2E8-C6F3430E6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772" y="2010054"/>
              <a:ext cx="419101" cy="484633"/>
            </a:xfrm>
            <a:prstGeom prst="rect">
              <a:avLst/>
            </a:prstGeom>
          </p:spPr>
        </p:pic>
        <p:cxnSp>
          <p:nvCxnSpPr>
            <p:cNvPr id="1099" name="直接连接符 1098">
              <a:extLst>
                <a:ext uri="{FF2B5EF4-FFF2-40B4-BE49-F238E27FC236}">
                  <a16:creationId xmlns:a16="http://schemas.microsoft.com/office/drawing/2014/main" id="{560A23EA-5C54-953D-DC7C-BA9F9071E81C}"/>
                </a:ext>
              </a:extLst>
            </p:cNvPr>
            <p:cNvCxnSpPr>
              <a:cxnSpLocks/>
              <a:stCxn id="1098" idx="3"/>
            </p:cNvCxnSpPr>
            <p:nvPr/>
          </p:nvCxnSpPr>
          <p:spPr>
            <a:xfrm flipV="1">
              <a:off x="6416873" y="1679700"/>
              <a:ext cx="0" cy="57267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直接连接符 1104">
              <a:extLst>
                <a:ext uri="{FF2B5EF4-FFF2-40B4-BE49-F238E27FC236}">
                  <a16:creationId xmlns:a16="http://schemas.microsoft.com/office/drawing/2014/main" id="{7E705070-3C5D-FC0F-154D-1C2053BB03A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39539" y="1119715"/>
              <a:ext cx="777334" cy="4225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直接连接符 1123">
              <a:extLst>
                <a:ext uri="{FF2B5EF4-FFF2-40B4-BE49-F238E27FC236}">
                  <a16:creationId xmlns:a16="http://schemas.microsoft.com/office/drawing/2014/main" id="{1565EF2E-AB57-0970-3D4B-0004911F1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6873" y="1107029"/>
              <a:ext cx="0" cy="57267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8" name="图片 1127" descr="图标&#10;&#10;描述已自动生成">
              <a:extLst>
                <a:ext uri="{FF2B5EF4-FFF2-40B4-BE49-F238E27FC236}">
                  <a16:creationId xmlns:a16="http://schemas.microsoft.com/office/drawing/2014/main" id="{96AD5410-4379-878C-C108-EBA5A27F7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7669" y="2067965"/>
              <a:ext cx="854966" cy="368809"/>
            </a:xfrm>
            <a:prstGeom prst="rect">
              <a:avLst/>
            </a:prstGeom>
          </p:spPr>
        </p:pic>
        <p:pic>
          <p:nvPicPr>
            <p:cNvPr id="1129" name="图片 1128">
              <a:extLst>
                <a:ext uri="{FF2B5EF4-FFF2-40B4-BE49-F238E27FC236}">
                  <a16:creationId xmlns:a16="http://schemas.microsoft.com/office/drawing/2014/main" id="{9CE8528D-A6AB-852E-87B0-D4D17C2B5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386" y="931534"/>
              <a:ext cx="854966" cy="368809"/>
            </a:xfrm>
            <a:prstGeom prst="rect">
              <a:avLst/>
            </a:prstGeom>
          </p:spPr>
        </p:pic>
        <p:cxnSp>
          <p:nvCxnSpPr>
            <p:cNvPr id="1130" name="直接连接符 1129">
              <a:extLst>
                <a:ext uri="{FF2B5EF4-FFF2-40B4-BE49-F238E27FC236}">
                  <a16:creationId xmlns:a16="http://schemas.microsoft.com/office/drawing/2014/main" id="{478E8B29-D0EA-4879-AC9D-9E915A4D3E0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13981" y="1208619"/>
              <a:ext cx="777334" cy="4225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" name="直接连接符 1130">
              <a:extLst>
                <a:ext uri="{FF2B5EF4-FFF2-40B4-BE49-F238E27FC236}">
                  <a16:creationId xmlns:a16="http://schemas.microsoft.com/office/drawing/2014/main" id="{7B857D56-E93E-05ED-3F4B-954B52AA3FF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30292" y="2238598"/>
              <a:ext cx="777334" cy="4225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直接连接符 1133">
              <a:extLst>
                <a:ext uri="{FF2B5EF4-FFF2-40B4-BE49-F238E27FC236}">
                  <a16:creationId xmlns:a16="http://schemas.microsoft.com/office/drawing/2014/main" id="{257CA379-4457-F64F-714A-9930BE892C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292" y="2627813"/>
              <a:ext cx="4299516" cy="36984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直接连接符 1136">
              <a:extLst>
                <a:ext uri="{FF2B5EF4-FFF2-40B4-BE49-F238E27FC236}">
                  <a16:creationId xmlns:a16="http://schemas.microsoft.com/office/drawing/2014/main" id="{29FDF675-8194-2FA3-6649-097A243522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925" y="6306083"/>
              <a:ext cx="0" cy="211187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直接连接符 1139">
              <a:extLst>
                <a:ext uri="{FF2B5EF4-FFF2-40B4-BE49-F238E27FC236}">
                  <a16:creationId xmlns:a16="http://schemas.microsoft.com/office/drawing/2014/main" id="{91B7440D-CF61-B870-C865-B9905D273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9794" y="6306082"/>
              <a:ext cx="0" cy="211188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直接连接符 1140">
              <a:extLst>
                <a:ext uri="{FF2B5EF4-FFF2-40B4-BE49-F238E27FC236}">
                  <a16:creationId xmlns:a16="http://schemas.microsoft.com/office/drawing/2014/main" id="{C42B250C-A467-7BB9-CDB7-95A9B048CA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5060" y="6517270"/>
              <a:ext cx="783473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直接连接符 1143">
              <a:extLst>
                <a:ext uri="{FF2B5EF4-FFF2-40B4-BE49-F238E27FC236}">
                  <a16:creationId xmlns:a16="http://schemas.microsoft.com/office/drawing/2014/main" id="{FF2016AF-9BE6-C8D2-F1FD-6F714D631C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2480" y="4499452"/>
              <a:ext cx="5212447" cy="0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直接连接符 1146">
              <a:extLst>
                <a:ext uri="{FF2B5EF4-FFF2-40B4-BE49-F238E27FC236}">
                  <a16:creationId xmlns:a16="http://schemas.microsoft.com/office/drawing/2014/main" id="{86721D03-F574-CA64-9477-EC2C9788D5CF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9694927" y="4499452"/>
              <a:ext cx="0" cy="30571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7" name="图片 1156" descr="图片包含 文本&#10;&#10;描述已自动生成">
              <a:extLst>
                <a:ext uri="{FF2B5EF4-FFF2-40B4-BE49-F238E27FC236}">
                  <a16:creationId xmlns:a16="http://schemas.microsoft.com/office/drawing/2014/main" id="{7ADBB2E8-0600-5A36-B17F-899A2ECA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613" y="3790077"/>
              <a:ext cx="923546" cy="768098"/>
            </a:xfrm>
            <a:prstGeom prst="rect">
              <a:avLst/>
            </a:prstGeom>
          </p:spPr>
        </p:pic>
        <p:cxnSp>
          <p:nvCxnSpPr>
            <p:cNvPr id="1158" name="直接连接符 1157">
              <a:extLst>
                <a:ext uri="{FF2B5EF4-FFF2-40B4-BE49-F238E27FC236}">
                  <a16:creationId xmlns:a16="http://schemas.microsoft.com/office/drawing/2014/main" id="{F7FBC0A0-7791-6C5A-F2C4-500CF37543F1}"/>
                </a:ext>
              </a:extLst>
            </p:cNvPr>
            <p:cNvCxnSpPr>
              <a:cxnSpLocks/>
              <a:stCxn id="1157" idx="0"/>
            </p:cNvCxnSpPr>
            <p:nvPr/>
          </p:nvCxnSpPr>
          <p:spPr>
            <a:xfrm flipV="1">
              <a:off x="4018386" y="1208619"/>
              <a:ext cx="0" cy="258145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直接连接符 1160">
              <a:extLst>
                <a:ext uri="{FF2B5EF4-FFF2-40B4-BE49-F238E27FC236}">
                  <a16:creationId xmlns:a16="http://schemas.microsoft.com/office/drawing/2014/main" id="{B9B40887-678F-25AB-F2FE-0040BB669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2911" y="1086800"/>
              <a:ext cx="8623" cy="54304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直接连接符 1169">
              <a:extLst>
                <a:ext uri="{FF2B5EF4-FFF2-40B4-BE49-F238E27FC236}">
                  <a16:creationId xmlns:a16="http://schemas.microsoft.com/office/drawing/2014/main" id="{D12D1BE6-0063-5D5C-1EF6-57CF73DD74E4}"/>
                </a:ext>
              </a:extLst>
            </p:cNvPr>
            <p:cNvCxnSpPr>
              <a:cxnSpLocks/>
            </p:cNvCxnSpPr>
            <p:nvPr/>
          </p:nvCxnSpPr>
          <p:spPr>
            <a:xfrm>
              <a:off x="4030292" y="4971145"/>
              <a:ext cx="1594649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直接连接符 1173">
              <a:extLst>
                <a:ext uri="{FF2B5EF4-FFF2-40B4-BE49-F238E27FC236}">
                  <a16:creationId xmlns:a16="http://schemas.microsoft.com/office/drawing/2014/main" id="{41D58D31-EB7B-A37A-AFEB-1352799A64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0292" y="4558175"/>
              <a:ext cx="0" cy="412970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9" name="文本框 1178">
              <a:extLst>
                <a:ext uri="{FF2B5EF4-FFF2-40B4-BE49-F238E27FC236}">
                  <a16:creationId xmlns:a16="http://schemas.microsoft.com/office/drawing/2014/main" id="{5F84EEB0-35BC-2710-2457-15C5C73FCFCC}"/>
                </a:ext>
              </a:extLst>
            </p:cNvPr>
            <p:cNvSpPr txBox="1"/>
            <p:nvPr/>
          </p:nvSpPr>
          <p:spPr>
            <a:xfrm>
              <a:off x="4892285" y="622314"/>
              <a:ext cx="657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AWG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0" name="文本框 1179">
              <a:extLst>
                <a:ext uri="{FF2B5EF4-FFF2-40B4-BE49-F238E27FC236}">
                  <a16:creationId xmlns:a16="http://schemas.microsoft.com/office/drawing/2014/main" id="{7B549EB5-F9FE-22B1-D7A1-AEB934D12615}"/>
                </a:ext>
              </a:extLst>
            </p:cNvPr>
            <p:cNvSpPr txBox="1"/>
            <p:nvPr/>
          </p:nvSpPr>
          <p:spPr>
            <a:xfrm>
              <a:off x="4645586" y="1786990"/>
              <a:ext cx="11796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MW Source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1" name="文本框 1180">
              <a:extLst>
                <a:ext uri="{FF2B5EF4-FFF2-40B4-BE49-F238E27FC236}">
                  <a16:creationId xmlns:a16="http://schemas.microsoft.com/office/drawing/2014/main" id="{472E2E00-938D-5DA6-587F-2A1D1C7AF184}"/>
                </a:ext>
              </a:extLst>
            </p:cNvPr>
            <p:cNvSpPr txBox="1"/>
            <p:nvPr/>
          </p:nvSpPr>
          <p:spPr>
            <a:xfrm>
              <a:off x="6120157" y="2296739"/>
              <a:ext cx="1410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MW Amplifier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2" name="文本框 1181">
              <a:extLst>
                <a:ext uri="{FF2B5EF4-FFF2-40B4-BE49-F238E27FC236}">
                  <a16:creationId xmlns:a16="http://schemas.microsoft.com/office/drawing/2014/main" id="{5A0C13AD-B9AE-F54A-7EF8-AAB33127636A}"/>
                </a:ext>
              </a:extLst>
            </p:cNvPr>
            <p:cNvSpPr txBox="1"/>
            <p:nvPr/>
          </p:nvSpPr>
          <p:spPr>
            <a:xfrm>
              <a:off x="7053942" y="1139245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Mixer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90" name="图片 1189" descr="手机屏幕截图&#10;&#10;低可信度描述已自动生成">
              <a:extLst>
                <a:ext uri="{FF2B5EF4-FFF2-40B4-BE49-F238E27FC236}">
                  <a16:creationId xmlns:a16="http://schemas.microsoft.com/office/drawing/2014/main" id="{EBC6BB56-C2BF-D0B5-F20F-53D6FB583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5000" y="5955079"/>
              <a:ext cx="117348" cy="297181"/>
            </a:xfrm>
            <a:prstGeom prst="rect">
              <a:avLst/>
            </a:prstGeom>
          </p:spPr>
        </p:pic>
        <p:pic>
          <p:nvPicPr>
            <p:cNvPr id="1193" name="图片 1192" descr="手机屏幕截图&#10;&#10;低可信度描述已自动生成">
              <a:extLst>
                <a:ext uri="{FF2B5EF4-FFF2-40B4-BE49-F238E27FC236}">
                  <a16:creationId xmlns:a16="http://schemas.microsoft.com/office/drawing/2014/main" id="{B01002AF-67D0-DCB4-E9EA-E8169D16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1408" y="5940176"/>
              <a:ext cx="117348" cy="297181"/>
            </a:xfrm>
            <a:prstGeom prst="rect">
              <a:avLst/>
            </a:prstGeom>
          </p:spPr>
        </p:pic>
        <p:sp>
          <p:nvSpPr>
            <p:cNvPr id="1195" name="文本框 1194">
              <a:extLst>
                <a:ext uri="{FF2B5EF4-FFF2-40B4-BE49-F238E27FC236}">
                  <a16:creationId xmlns:a16="http://schemas.microsoft.com/office/drawing/2014/main" id="{D8A559C4-8CA8-5518-851B-C6FD2EE53A4B}"/>
                </a:ext>
              </a:extLst>
            </p:cNvPr>
            <p:cNvSpPr txBox="1"/>
            <p:nvPr/>
          </p:nvSpPr>
          <p:spPr>
            <a:xfrm>
              <a:off x="8682695" y="2358548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Piezo XYZ Stage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6" name="文本框 1195">
              <a:extLst>
                <a:ext uri="{FF2B5EF4-FFF2-40B4-BE49-F238E27FC236}">
                  <a16:creationId xmlns:a16="http://schemas.microsoft.com/office/drawing/2014/main" id="{CB8C69B7-E696-DF42-8000-8A02DAF92263}"/>
                </a:ext>
              </a:extLst>
            </p:cNvPr>
            <p:cNvSpPr txBox="1"/>
            <p:nvPr/>
          </p:nvSpPr>
          <p:spPr>
            <a:xfrm>
              <a:off x="8853702" y="1963535"/>
              <a:ext cx="9845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Objective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7" name="文本框 1196">
              <a:extLst>
                <a:ext uri="{FF2B5EF4-FFF2-40B4-BE49-F238E27FC236}">
                  <a16:creationId xmlns:a16="http://schemas.microsoft.com/office/drawing/2014/main" id="{2D47C5FA-9788-1931-09F5-9AC83B59DC6F}"/>
                </a:ext>
              </a:extLst>
            </p:cNvPr>
            <p:cNvSpPr txBox="1"/>
            <p:nvPr/>
          </p:nvSpPr>
          <p:spPr>
            <a:xfrm>
              <a:off x="4362988" y="3996707"/>
              <a:ext cx="10070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Computer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8" name="文本框 1197">
              <a:extLst>
                <a:ext uri="{FF2B5EF4-FFF2-40B4-BE49-F238E27FC236}">
                  <a16:creationId xmlns:a16="http://schemas.microsoft.com/office/drawing/2014/main" id="{40626DFA-8806-473A-E2B2-15C1706863B1}"/>
                </a:ext>
              </a:extLst>
            </p:cNvPr>
            <p:cNvSpPr txBox="1"/>
            <p:nvPr/>
          </p:nvSpPr>
          <p:spPr>
            <a:xfrm>
              <a:off x="7311068" y="5968403"/>
              <a:ext cx="8146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Mirrors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9" name="文本框 1198">
              <a:extLst>
                <a:ext uri="{FF2B5EF4-FFF2-40B4-BE49-F238E27FC236}">
                  <a16:creationId xmlns:a16="http://schemas.microsoft.com/office/drawing/2014/main" id="{B560ED6A-368C-1AC9-3DA4-83B1D40B41BF}"/>
                </a:ext>
              </a:extLst>
            </p:cNvPr>
            <p:cNvSpPr txBox="1"/>
            <p:nvPr/>
          </p:nvSpPr>
          <p:spPr>
            <a:xfrm>
              <a:off x="5527222" y="5556362"/>
              <a:ext cx="6190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Fiber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69F3690-49E8-5AD1-45F0-B7459754956F}"/>
                </a:ext>
              </a:extLst>
            </p:cNvPr>
            <p:cNvGrpSpPr/>
            <p:nvPr/>
          </p:nvGrpSpPr>
          <p:grpSpPr>
            <a:xfrm>
              <a:off x="5821900" y="2991292"/>
              <a:ext cx="821445" cy="502921"/>
              <a:chOff x="2457252" y="2627813"/>
              <a:chExt cx="821445" cy="502921"/>
            </a:xfrm>
          </p:grpSpPr>
          <p:pic>
            <p:nvPicPr>
              <p:cNvPr id="3" name="图片 2" descr="徽标&#10;&#10;中度可信度描述已自动生成">
                <a:extLst>
                  <a:ext uri="{FF2B5EF4-FFF2-40B4-BE49-F238E27FC236}">
                    <a16:creationId xmlns:a16="http://schemas.microsoft.com/office/drawing/2014/main" id="{AE785B36-A8B4-0477-F4AB-122B66444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3145" y="2730682"/>
                <a:ext cx="225552" cy="297181"/>
              </a:xfrm>
              <a:prstGeom prst="rect">
                <a:avLst/>
              </a:prstGeom>
            </p:spPr>
          </p:pic>
          <p:pic>
            <p:nvPicPr>
              <p:cNvPr id="10" name="图片 9" descr="图片包含 徽标&#10;&#10;描述已自动生成">
                <a:extLst>
                  <a:ext uri="{FF2B5EF4-FFF2-40B4-BE49-F238E27FC236}">
                    <a16:creationId xmlns:a16="http://schemas.microsoft.com/office/drawing/2014/main" id="{C6F35F0C-17A0-D0E3-1276-B38FF148A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7252" y="2627813"/>
                <a:ext cx="597409" cy="502921"/>
              </a:xfrm>
              <a:prstGeom prst="rect">
                <a:avLst/>
              </a:prstGeom>
            </p:spPr>
          </p:pic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E9EB62D-647A-B874-47B4-A01EA980C2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911" y="1078036"/>
              <a:ext cx="2405305" cy="17529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2848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5B69E540-1EFF-66C5-FF1E-07349287E8CE}"/>
              </a:ext>
            </a:extLst>
          </p:cNvPr>
          <p:cNvGrpSpPr/>
          <p:nvPr/>
        </p:nvGrpSpPr>
        <p:grpSpPr>
          <a:xfrm>
            <a:off x="2313830" y="1948070"/>
            <a:ext cx="6838121" cy="3065227"/>
            <a:chOff x="2313830" y="1948070"/>
            <a:chExt cx="6838121" cy="306522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DF98F8A-F09D-FC3B-3806-85BFFAD47187}"/>
                </a:ext>
              </a:extLst>
            </p:cNvPr>
            <p:cNvSpPr/>
            <p:nvPr/>
          </p:nvSpPr>
          <p:spPr>
            <a:xfrm>
              <a:off x="2313830" y="1948070"/>
              <a:ext cx="6838121" cy="3065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FD37074-7E6C-9CF3-4573-98232E6C1F00}"/>
                </a:ext>
              </a:extLst>
            </p:cNvPr>
            <p:cNvGrpSpPr/>
            <p:nvPr/>
          </p:nvGrpSpPr>
          <p:grpSpPr>
            <a:xfrm>
              <a:off x="2344395" y="1987317"/>
              <a:ext cx="6781043" cy="2998640"/>
              <a:chOff x="2344395" y="1987317"/>
              <a:chExt cx="6781043" cy="2998640"/>
            </a:xfrm>
          </p:grpSpPr>
          <p:pic>
            <p:nvPicPr>
              <p:cNvPr id="9" name="图片 8" descr="图标&#10;&#10;中度可信度描述已自动生成">
                <a:extLst>
                  <a:ext uri="{FF2B5EF4-FFF2-40B4-BE49-F238E27FC236}">
                    <a16:creationId xmlns:a16="http://schemas.microsoft.com/office/drawing/2014/main" id="{E46BDFAF-693D-F828-E98C-2B5569282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3337" y="1987317"/>
                <a:ext cx="5330919" cy="2998640"/>
              </a:xfrm>
              <a:prstGeom prst="rect">
                <a:avLst/>
              </a:prstGeom>
            </p:spPr>
          </p:pic>
          <p:pic>
            <p:nvPicPr>
              <p:cNvPr id="6" name="图片 5" descr="图片包含 图示&#10;&#10;描述已自动生成">
                <a:extLst>
                  <a:ext uri="{FF2B5EF4-FFF2-40B4-BE49-F238E27FC236}">
                    <a16:creationId xmlns:a16="http://schemas.microsoft.com/office/drawing/2014/main" id="{902282D8-91E9-92BB-65B2-B6E3D3BAC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395" y="1987317"/>
                <a:ext cx="2794434" cy="2883366"/>
              </a:xfrm>
              <a:prstGeom prst="rect">
                <a:avLst/>
              </a:prstGeom>
            </p:spPr>
          </p:pic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7CB24B24-F019-65B2-3F94-D726A7BD2B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3535" y="2039151"/>
                <a:ext cx="0" cy="1134256"/>
              </a:xfrm>
              <a:prstGeom prst="straightConnector1">
                <a:avLst/>
              </a:prstGeom>
              <a:ln w="41275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D1C8BF9-A03C-9487-1F63-B293CD10AF0F}"/>
                  </a:ext>
                </a:extLst>
              </p:cNvPr>
              <p:cNvSpPr txBox="1"/>
              <p:nvPr/>
            </p:nvSpPr>
            <p:spPr>
              <a:xfrm>
                <a:off x="7953535" y="2344669"/>
                <a:ext cx="1171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 1 1]</a:t>
                </a:r>
                <a:endParaRPr lang="zh-CN" altLang="en-US" sz="2800" b="1" dirty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EF5B81D8-78C7-C2B0-9479-BC40E544A5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8511" y="3276071"/>
                <a:ext cx="357281" cy="421131"/>
              </a:xfrm>
              <a:prstGeom prst="straightConnector1">
                <a:avLst/>
              </a:prstGeom>
              <a:ln w="41275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18852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CD36A83C-2419-85D9-F90F-17BEDD540C5B}"/>
              </a:ext>
            </a:extLst>
          </p:cNvPr>
          <p:cNvGrpSpPr/>
          <p:nvPr/>
        </p:nvGrpSpPr>
        <p:grpSpPr>
          <a:xfrm>
            <a:off x="2072640" y="-101600"/>
            <a:ext cx="9184640" cy="7056120"/>
            <a:chOff x="2072640" y="-101600"/>
            <a:chExt cx="9184640" cy="705612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A098D0B-949B-394E-CAA6-510A540E4E95}"/>
                </a:ext>
              </a:extLst>
            </p:cNvPr>
            <p:cNvSpPr/>
            <p:nvPr/>
          </p:nvSpPr>
          <p:spPr>
            <a:xfrm>
              <a:off x="2072640" y="-101600"/>
              <a:ext cx="9184640" cy="7056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E4C8A5C-FBFE-F330-509D-738576FB43F5}"/>
                </a:ext>
              </a:extLst>
            </p:cNvPr>
            <p:cNvGrpSpPr/>
            <p:nvPr/>
          </p:nvGrpSpPr>
          <p:grpSpPr>
            <a:xfrm>
              <a:off x="2123440" y="-50800"/>
              <a:ext cx="9093200" cy="6959600"/>
              <a:chOff x="2123440" y="-50800"/>
              <a:chExt cx="9093200" cy="6959600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1EF0955-4684-F04B-EAB4-95F4D371A659}"/>
                  </a:ext>
                </a:extLst>
              </p:cNvPr>
              <p:cNvSpPr/>
              <p:nvPr/>
            </p:nvSpPr>
            <p:spPr>
              <a:xfrm>
                <a:off x="2123440" y="-50800"/>
                <a:ext cx="9093200" cy="695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F6CF0F1B-107D-4108-AC43-873161B8B4ED}"/>
                  </a:ext>
                </a:extLst>
              </p:cNvPr>
              <p:cNvGrpSpPr/>
              <p:nvPr/>
            </p:nvGrpSpPr>
            <p:grpSpPr>
              <a:xfrm>
                <a:off x="2166891" y="0"/>
                <a:ext cx="9004030" cy="6858000"/>
                <a:chOff x="2166891" y="0"/>
                <a:chExt cx="9004030" cy="6858000"/>
              </a:xfrm>
            </p:grpSpPr>
            <p:pic>
              <p:nvPicPr>
                <p:cNvPr id="2" name="图片 1">
                  <a:extLst>
                    <a:ext uri="{FF2B5EF4-FFF2-40B4-BE49-F238E27FC236}">
                      <a16:creationId xmlns:a16="http://schemas.microsoft.com/office/drawing/2014/main" id="{F2F2F62D-E42E-E97C-1228-C2F38C1BE7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1269"/>
                <a:stretch/>
              </p:blipFill>
              <p:spPr>
                <a:xfrm>
                  <a:off x="2270760" y="0"/>
                  <a:ext cx="8763515" cy="6858000"/>
                </a:xfrm>
                <a:prstGeom prst="rect">
                  <a:avLst/>
                </a:prstGeom>
              </p:spPr>
            </p:pic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C15454CF-4CD0-9A46-B4BA-3A2E14455685}"/>
                    </a:ext>
                  </a:extLst>
                </p:cNvPr>
                <p:cNvSpPr/>
                <p:nvPr/>
              </p:nvSpPr>
              <p:spPr>
                <a:xfrm>
                  <a:off x="2209800" y="922020"/>
                  <a:ext cx="1104900" cy="7543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4C74BFC7-40EB-A41A-8A44-4113C8944BDA}"/>
                    </a:ext>
                  </a:extLst>
                </p:cNvPr>
                <p:cNvSpPr/>
                <p:nvPr/>
              </p:nvSpPr>
              <p:spPr>
                <a:xfrm>
                  <a:off x="9829800" y="1676400"/>
                  <a:ext cx="1104900" cy="7543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B4011F67-201E-C5D5-7693-DBA2649E62BC}"/>
                    </a:ext>
                  </a:extLst>
                </p:cNvPr>
                <p:cNvSpPr/>
                <p:nvPr/>
              </p:nvSpPr>
              <p:spPr>
                <a:xfrm>
                  <a:off x="10012680" y="723900"/>
                  <a:ext cx="1104900" cy="7543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" name="图片 7">
                  <a:extLst>
                    <a:ext uri="{FF2B5EF4-FFF2-40B4-BE49-F238E27FC236}">
                      <a16:creationId xmlns:a16="http://schemas.microsoft.com/office/drawing/2014/main" id="{89E75651-2325-176F-BA39-4A99540C2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1787" t="73333" r="6486" b="6334"/>
                <a:stretch/>
              </p:blipFill>
              <p:spPr>
                <a:xfrm>
                  <a:off x="10012680" y="880110"/>
                  <a:ext cx="1158241" cy="1394460"/>
                </a:xfrm>
                <a:prstGeom prst="rect">
                  <a:avLst/>
                </a:prstGeom>
              </p:spPr>
            </p:pic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43B09C2C-9D40-6FA2-7331-33D66405B87B}"/>
                    </a:ext>
                  </a:extLst>
                </p:cNvPr>
                <p:cNvSpPr txBox="1"/>
                <p:nvPr/>
              </p:nvSpPr>
              <p:spPr>
                <a:xfrm>
                  <a:off x="2317238" y="1299210"/>
                  <a:ext cx="7152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CW</a:t>
                  </a:r>
                  <a:endPara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E0BCF8B0-126F-275C-73F3-043C760A06A5}"/>
                    </a:ext>
                  </a:extLst>
                </p:cNvPr>
                <p:cNvSpPr txBox="1"/>
                <p:nvPr/>
              </p:nvSpPr>
              <p:spPr>
                <a:xfrm>
                  <a:off x="2233900" y="5097126"/>
                  <a:ext cx="10567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Pulsed</a:t>
                  </a:r>
                  <a:endPara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9F051077-2EF3-0340-AF4C-32FD0F3E9ADC}"/>
                    </a:ext>
                  </a:extLst>
                </p:cNvPr>
                <p:cNvSpPr txBox="1"/>
                <p:nvPr/>
              </p:nvSpPr>
              <p:spPr>
                <a:xfrm>
                  <a:off x="2172502" y="0"/>
                  <a:ext cx="4828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dirty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(a)</a:t>
                  </a:r>
                  <a:endPara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0BC07DA4-8C8C-98C8-BD67-6C509ACA3ABC}"/>
                    </a:ext>
                  </a:extLst>
                </p:cNvPr>
                <p:cNvSpPr txBox="1"/>
                <p:nvPr/>
              </p:nvSpPr>
              <p:spPr>
                <a:xfrm>
                  <a:off x="2166891" y="3429000"/>
                  <a:ext cx="4972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dirty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(b)</a:t>
                  </a:r>
                  <a:endPara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7160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FC5135D7-AA1A-2706-CBEF-80CD260C024B}"/>
              </a:ext>
            </a:extLst>
          </p:cNvPr>
          <p:cNvGrpSpPr/>
          <p:nvPr/>
        </p:nvGrpSpPr>
        <p:grpSpPr>
          <a:xfrm>
            <a:off x="1066800" y="-2274348"/>
            <a:ext cx="9743440" cy="8405908"/>
            <a:chOff x="1066800" y="-2274348"/>
            <a:chExt cx="9743440" cy="8405908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7725285-A120-1914-E463-EF1067F73732}"/>
                </a:ext>
              </a:extLst>
            </p:cNvPr>
            <p:cNvSpPr/>
            <p:nvPr/>
          </p:nvSpPr>
          <p:spPr>
            <a:xfrm>
              <a:off x="1066800" y="1127760"/>
              <a:ext cx="9743440" cy="5003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0C0313E-A514-CD6B-32EB-856DA600F5CF}"/>
                </a:ext>
              </a:extLst>
            </p:cNvPr>
            <p:cNvGrpSpPr/>
            <p:nvPr/>
          </p:nvGrpSpPr>
          <p:grpSpPr>
            <a:xfrm>
              <a:off x="1113952" y="-2274348"/>
              <a:ext cx="9668136" cy="8369304"/>
              <a:chOff x="1113952" y="-2274348"/>
              <a:chExt cx="9668136" cy="8369304"/>
            </a:xfrm>
          </p:grpSpPr>
          <p:sp>
            <p:nvSpPr>
              <p:cNvPr id="9" name="弧形 8">
                <a:extLst>
                  <a:ext uri="{FF2B5EF4-FFF2-40B4-BE49-F238E27FC236}">
                    <a16:creationId xmlns:a16="http://schemas.microsoft.com/office/drawing/2014/main" id="{D239EC19-EDE1-491A-2CA9-A94C2DA6BBDB}"/>
                  </a:ext>
                </a:extLst>
              </p:cNvPr>
              <p:cNvSpPr/>
              <p:nvPr/>
            </p:nvSpPr>
            <p:spPr>
              <a:xfrm>
                <a:off x="1880683" y="-208359"/>
                <a:ext cx="2612403" cy="5582796"/>
              </a:xfrm>
              <a:prstGeom prst="arc">
                <a:avLst>
                  <a:gd name="adj1" fmla="val 2773828"/>
                  <a:gd name="adj2" fmla="val 7932125"/>
                </a:avLst>
              </a:prstGeom>
              <a:ln w="22225"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2E35E6B2-E37F-3FF1-0B3A-21BD8389DDBC}"/>
                  </a:ext>
                </a:extLst>
              </p:cNvPr>
              <p:cNvSpPr/>
              <p:nvPr/>
            </p:nvSpPr>
            <p:spPr>
              <a:xfrm>
                <a:off x="2831655" y="-2274348"/>
                <a:ext cx="2612403" cy="5582796"/>
              </a:xfrm>
              <a:prstGeom prst="arc">
                <a:avLst>
                  <a:gd name="adj1" fmla="val 2773828"/>
                  <a:gd name="adj2" fmla="val 7932125"/>
                </a:avLst>
              </a:prstGeom>
              <a:ln w="22225">
                <a:solidFill>
                  <a:srgbClr val="00B0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3BBA9F82-2648-B42A-27A1-51CB6FA79A13}"/>
                  </a:ext>
                </a:extLst>
              </p:cNvPr>
              <p:cNvGrpSpPr/>
              <p:nvPr/>
            </p:nvGrpSpPr>
            <p:grpSpPr>
              <a:xfrm>
                <a:off x="1120028" y="1322644"/>
                <a:ext cx="4678467" cy="4772312"/>
                <a:chOff x="2883901" y="581385"/>
                <a:chExt cx="4678467" cy="4772312"/>
              </a:xfrm>
            </p:grpSpPr>
            <p:cxnSp>
              <p:nvCxnSpPr>
                <p:cNvPr id="2" name="直接箭头连接符 1">
                  <a:extLst>
                    <a:ext uri="{FF2B5EF4-FFF2-40B4-BE49-F238E27FC236}">
                      <a16:creationId xmlns:a16="http://schemas.microsoft.com/office/drawing/2014/main" id="{7AAA4C79-2401-B8B3-B206-4395559CB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7701" y="4916467"/>
                  <a:ext cx="3934667" cy="0"/>
                </a:xfrm>
                <a:prstGeom prst="straightConnector1">
                  <a:avLst/>
                </a:prstGeom>
                <a:ln w="31750">
                  <a:tailEnd type="triangle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" name="直接箭头连接符 2">
                  <a:extLst>
                    <a:ext uri="{FF2B5EF4-FFF2-40B4-BE49-F238E27FC236}">
                      <a16:creationId xmlns:a16="http://schemas.microsoft.com/office/drawing/2014/main" id="{4D0DE6D0-20DA-10C9-82E8-98B94A124F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27700" y="698131"/>
                  <a:ext cx="0" cy="4218336"/>
                </a:xfrm>
                <a:prstGeom prst="straightConnector1">
                  <a:avLst/>
                </a:prstGeom>
                <a:ln w="31750">
                  <a:tailEnd type="triangle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A802310C-4570-8687-670E-049FEB197364}"/>
                    </a:ext>
                  </a:extLst>
                </p:cNvPr>
                <p:cNvSpPr txBox="1"/>
                <p:nvPr/>
              </p:nvSpPr>
              <p:spPr>
                <a:xfrm>
                  <a:off x="7246256" y="4888245"/>
                  <a:ext cx="316112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C6BB395-E56E-0B64-EBF7-240A97D8B137}"/>
                    </a:ext>
                  </a:extLst>
                </p:cNvPr>
                <p:cNvSpPr txBox="1"/>
                <p:nvPr/>
              </p:nvSpPr>
              <p:spPr>
                <a:xfrm>
                  <a:off x="3226304" y="581385"/>
                  <a:ext cx="316112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</a:p>
              </p:txBody>
            </p: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724E329B-8226-83E4-6018-39624767780A}"/>
                    </a:ext>
                  </a:extLst>
                </p:cNvPr>
                <p:cNvCxnSpPr/>
                <p:nvPr/>
              </p:nvCxnSpPr>
              <p:spPr>
                <a:xfrm>
                  <a:off x="4555671" y="4506686"/>
                  <a:ext cx="789215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1E06030F-1319-150A-D485-2487632A9F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16185" y="4272644"/>
                  <a:ext cx="128139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E2C62829-114A-0208-31F5-E32A6CFF3C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8407" y="3995058"/>
                  <a:ext cx="1659164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48A7D9F5-25D2-D319-78E0-0E9EF66DAB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4171" y="3701143"/>
                  <a:ext cx="1943100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DD0403D8-E4BB-9505-9AF4-A850F4C0AFD9}"/>
                    </a:ext>
                  </a:extLst>
                </p:cNvPr>
                <p:cNvSpPr txBox="1"/>
                <p:nvPr/>
              </p:nvSpPr>
              <p:spPr>
                <a:xfrm>
                  <a:off x="4660187" y="4208928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2CB7E419-2AEA-52D0-F5E5-70D3F6BD0F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7465" y="2449973"/>
                  <a:ext cx="778393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97915ADC-65AE-DB0D-18A0-DEC92C323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157" y="2215931"/>
                  <a:ext cx="1262744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24424029-39A1-C9FA-8574-D65A4FD993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70929" y="1938345"/>
                  <a:ext cx="1660071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7ECF07BF-01C4-6A56-DECC-F78BB5C07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143" y="1644430"/>
                  <a:ext cx="19431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CB9B968B-4DCA-8400-505F-D881A3F39DD0}"/>
                    </a:ext>
                  </a:extLst>
                </p:cNvPr>
                <p:cNvSpPr txBox="1"/>
                <p:nvPr/>
              </p:nvSpPr>
              <p:spPr>
                <a:xfrm>
                  <a:off x="5895081" y="2158478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cxnSp>
              <p:nvCxnSpPr>
                <p:cNvPr id="7" name="直接连接符 6">
                  <a:extLst>
                    <a:ext uri="{FF2B5EF4-FFF2-40B4-BE49-F238E27FC236}">
                      <a16:creationId xmlns:a16="http://schemas.microsoft.com/office/drawing/2014/main" id="{412BE775-93CE-B3E2-A6E2-8C0E37A1B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27699" y="2581705"/>
                  <a:ext cx="22995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1A360EF3-E1C7-22F3-0DFF-6740949BE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27699" y="4644062"/>
                  <a:ext cx="13180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DCFAF0FB-4106-5950-DB96-AAFD7CEDDBE0}"/>
                    </a:ext>
                  </a:extLst>
                </p:cNvPr>
                <p:cNvSpPr txBox="1"/>
                <p:nvPr/>
              </p:nvSpPr>
              <p:spPr>
                <a:xfrm>
                  <a:off x="2883901" y="4378205"/>
                  <a:ext cx="743799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r>
                    <a:rPr lang="en-US" altLang="zh-CN" sz="16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ground</a:t>
                  </a:r>
                  <a:endPara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CDA7195-E91E-4E2A-E91D-861855D34F42}"/>
                    </a:ext>
                  </a:extLst>
                </p:cNvPr>
                <p:cNvSpPr txBox="1"/>
                <p:nvPr/>
              </p:nvSpPr>
              <p:spPr>
                <a:xfrm>
                  <a:off x="2896428" y="2310518"/>
                  <a:ext cx="743799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r>
                    <a:rPr lang="en-US" altLang="zh-CN" sz="16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excited</a:t>
                  </a:r>
                  <a:endParaRPr lang="en-US" altLang="zh-CN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221B41AD-FCEC-83F5-8573-97DB2B34B178}"/>
                    </a:ext>
                  </a:extLst>
                </p:cNvPr>
                <p:cNvSpPr txBox="1"/>
                <p:nvPr/>
              </p:nvSpPr>
              <p:spPr>
                <a:xfrm>
                  <a:off x="4521167" y="4888246"/>
                  <a:ext cx="1047299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  <a:r>
                    <a:rPr lang="en-US" altLang="zh-CN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ground</a:t>
                  </a: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3CC95D89-318B-2B2B-23D8-BD878DE006C4}"/>
                    </a:ext>
                  </a:extLst>
                </p:cNvPr>
                <p:cNvSpPr txBox="1"/>
                <p:nvPr/>
              </p:nvSpPr>
              <p:spPr>
                <a:xfrm>
                  <a:off x="5517465" y="4892032"/>
                  <a:ext cx="951151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  <a:r>
                    <a:rPr lang="en-US" altLang="zh-CN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excited</a:t>
                  </a: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0C2E52A4-F53C-EC67-4463-F956440F6C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36720" y="4501173"/>
                  <a:ext cx="32145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C2634063-51B0-F855-4028-1B1EB05419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27271" y="2444461"/>
                  <a:ext cx="152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EE031EF5-7DE0-14ED-2C63-A0A8AECA5CEC}"/>
                    </a:ext>
                  </a:extLst>
                </p:cNvPr>
                <p:cNvSpPr txBox="1"/>
                <p:nvPr/>
              </p:nvSpPr>
              <p:spPr>
                <a:xfrm>
                  <a:off x="4502131" y="1316901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EF17A07E-4864-57AC-E4DA-B88A75D655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7271" y="1644361"/>
                  <a:ext cx="152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C8D09CE1-EBEC-BFC8-4991-F7C17DCFEA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143" y="3701143"/>
                  <a:ext cx="16564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04391B89-9801-375D-33AB-A562BD88A495}"/>
                    </a:ext>
                  </a:extLst>
                </p:cNvPr>
                <p:cNvSpPr txBox="1"/>
                <p:nvPr/>
              </p:nvSpPr>
              <p:spPr>
                <a:xfrm>
                  <a:off x="5597584" y="3388552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</a:p>
              </p:txBody>
            </p:sp>
            <p:cxnSp>
              <p:nvCxnSpPr>
                <p:cNvPr id="50" name="直接箭头连接符 49">
                  <a:extLst>
                    <a:ext uri="{FF2B5EF4-FFF2-40B4-BE49-F238E27FC236}">
                      <a16:creationId xmlns:a16="http://schemas.microsoft.com/office/drawing/2014/main" id="{7779054A-40A6-11FC-D0C2-7A1433A8EB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701143"/>
                  <a:ext cx="0" cy="805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E9E63E8A-5D6F-968F-A82B-6D9F263560FC}"/>
                    </a:ext>
                  </a:extLst>
                </p:cNvPr>
                <p:cNvSpPr txBox="1"/>
                <p:nvPr/>
              </p:nvSpPr>
              <p:spPr>
                <a:xfrm>
                  <a:off x="6047326" y="3927629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AS</a:t>
                  </a: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352DAC7-DE2F-99AE-1B7F-E89E1E841E9B}"/>
                    </a:ext>
                  </a:extLst>
                </p:cNvPr>
                <p:cNvSpPr txBox="1"/>
                <p:nvPr/>
              </p:nvSpPr>
              <p:spPr>
                <a:xfrm>
                  <a:off x="6913831" y="1877890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</a:p>
              </p:txBody>
            </p:sp>
            <p:cxnSp>
              <p:nvCxnSpPr>
                <p:cNvPr id="55" name="直接箭头连接符 54">
                  <a:extLst>
                    <a:ext uri="{FF2B5EF4-FFF2-40B4-BE49-F238E27FC236}">
                      <a16:creationId xmlns:a16="http://schemas.microsoft.com/office/drawing/2014/main" id="{4D23A99A-0A1C-7BAA-9BA0-154C39AC8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50528" y="1638918"/>
                  <a:ext cx="0" cy="805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箭头连接符 55">
                  <a:extLst>
                    <a:ext uri="{FF2B5EF4-FFF2-40B4-BE49-F238E27FC236}">
                      <a16:creationId xmlns:a16="http://schemas.microsoft.com/office/drawing/2014/main" id="{CAF9170C-E69D-2965-32F7-1ACC520A0E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50528" y="2444461"/>
                  <a:ext cx="10746" cy="205671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5053AA77-D0EC-9FEC-B42E-5BBFD68D1929}"/>
                    </a:ext>
                  </a:extLst>
                </p:cNvPr>
                <p:cNvSpPr txBox="1"/>
                <p:nvPr/>
              </p:nvSpPr>
              <p:spPr>
                <a:xfrm>
                  <a:off x="6967056" y="3303540"/>
                  <a:ext cx="5953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ZPL</a:t>
                  </a:r>
                </a:p>
              </p:txBody>
            </p:sp>
            <p:cxnSp>
              <p:nvCxnSpPr>
                <p:cNvPr id="64" name="直接箭头连接符 63">
                  <a:extLst>
                    <a:ext uri="{FF2B5EF4-FFF2-40B4-BE49-F238E27FC236}">
                      <a16:creationId xmlns:a16="http://schemas.microsoft.com/office/drawing/2014/main" id="{48491ABB-F05A-66C6-2729-8294F7EED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6720" y="4501173"/>
                  <a:ext cx="0" cy="15519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28D811BD-671A-B40C-E965-95FCBB15D276}"/>
                    </a:ext>
                  </a:extLst>
                </p:cNvPr>
                <p:cNvSpPr txBox="1"/>
                <p:nvPr/>
              </p:nvSpPr>
              <p:spPr>
                <a:xfrm>
                  <a:off x="3704335" y="4373023"/>
                  <a:ext cx="575598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ZPE</a:t>
                  </a:r>
                </a:p>
              </p:txBody>
            </p:sp>
            <p:cxnSp>
              <p:nvCxnSpPr>
                <p:cNvPr id="80" name="直接箭头连接符 79">
                  <a:extLst>
                    <a:ext uri="{FF2B5EF4-FFF2-40B4-BE49-F238E27FC236}">
                      <a16:creationId xmlns:a16="http://schemas.microsoft.com/office/drawing/2014/main" id="{CE2A28E0-B143-A0B9-B77E-7B67CFDD3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143" y="1655455"/>
                  <a:ext cx="992128" cy="793712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箭头连接符 71">
                  <a:extLst>
                    <a:ext uri="{FF2B5EF4-FFF2-40B4-BE49-F238E27FC236}">
                      <a16:creationId xmlns:a16="http://schemas.microsoft.com/office/drawing/2014/main" id="{3B9965BC-55B8-B2EB-B7DE-601D7F2A32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7271" y="2446113"/>
                  <a:ext cx="0" cy="1260000"/>
                </a:xfrm>
                <a:prstGeom prst="straightConnector1">
                  <a:avLst/>
                </a:prstGeom>
                <a:ln w="31750">
                  <a:solidFill>
                    <a:srgbClr val="FF5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箭头连接符 69">
                  <a:extLst>
                    <a:ext uri="{FF2B5EF4-FFF2-40B4-BE49-F238E27FC236}">
                      <a16:creationId xmlns:a16="http://schemas.microsoft.com/office/drawing/2014/main" id="{01A8919A-08ED-5B47-A6B7-783C5BCC2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944109" y="1638918"/>
                  <a:ext cx="0" cy="2886119"/>
                </a:xfrm>
                <a:prstGeom prst="straightConnector1">
                  <a:avLst/>
                </a:prstGeom>
                <a:ln w="31750">
                  <a:solidFill>
                    <a:srgbClr val="3EF52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箭头连接符 89">
                  <a:extLst>
                    <a:ext uri="{FF2B5EF4-FFF2-40B4-BE49-F238E27FC236}">
                      <a16:creationId xmlns:a16="http://schemas.microsoft.com/office/drawing/2014/main" id="{EF3C4902-1587-74A9-C931-E257451F75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45741" y="3701143"/>
                  <a:ext cx="983162" cy="820072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85694B37-FECC-0E75-552E-7D9B064E7096}"/>
                    </a:ext>
                  </a:extLst>
                </p:cNvPr>
                <p:cNvSpPr txBox="1"/>
                <p:nvPr/>
              </p:nvSpPr>
              <p:spPr>
                <a:xfrm>
                  <a:off x="5294257" y="3685363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SR</a:t>
                  </a:r>
                </a:p>
              </p:txBody>
            </p:sp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3E9BDB3D-5127-4633-183F-FCA0FC3EE30C}"/>
                    </a:ext>
                  </a:extLst>
                </p:cNvPr>
                <p:cNvSpPr txBox="1"/>
                <p:nvPr/>
              </p:nvSpPr>
              <p:spPr>
                <a:xfrm>
                  <a:off x="5479908" y="1891968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SR</a:t>
                  </a:r>
                </a:p>
              </p:txBody>
            </p:sp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F1BAA57C-0EA5-1EFB-90DD-A7E6B29706DC}"/>
                    </a:ext>
                  </a:extLst>
                </p:cNvPr>
                <p:cNvSpPr txBox="1"/>
                <p:nvPr/>
              </p:nvSpPr>
              <p:spPr>
                <a:xfrm>
                  <a:off x="3895658" y="2652932"/>
                  <a:ext cx="1202147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rgbClr val="3EF52B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Absorption </a:t>
                  </a:r>
                </a:p>
              </p:txBody>
            </p:sp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823F6D6C-C578-ADDC-CCE8-87EE3222E56F}"/>
                    </a:ext>
                  </a:extLst>
                </p:cNvPr>
                <p:cNvSpPr txBox="1"/>
                <p:nvPr/>
              </p:nvSpPr>
              <p:spPr>
                <a:xfrm>
                  <a:off x="5856629" y="2729704"/>
                  <a:ext cx="1202147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rgbClr val="FF5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Emission</a:t>
                  </a: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5922E4E-3206-ABA6-70C0-AE70EFC82BE8}"/>
                  </a:ext>
                </a:extLst>
              </p:cNvPr>
              <p:cNvSpPr txBox="1"/>
              <p:nvPr/>
            </p:nvSpPr>
            <p:spPr>
              <a:xfrm>
                <a:off x="3305212" y="3752665"/>
                <a:ext cx="1202147" cy="338554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ZPL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A476BDE-1C2D-A6A8-0DEE-2D68FF86F519}"/>
                  </a:ext>
                </a:extLst>
              </p:cNvPr>
              <p:cNvSpPr txBox="1"/>
              <p:nvPr/>
            </p:nvSpPr>
            <p:spPr>
              <a:xfrm>
                <a:off x="3782816" y="4943272"/>
                <a:ext cx="558577" cy="338554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n=0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02C56C4-DBB9-EB9B-AC71-D825FC3A91C1}"/>
                  </a:ext>
                </a:extLst>
              </p:cNvPr>
              <p:cNvSpPr txBox="1"/>
              <p:nvPr/>
            </p:nvSpPr>
            <p:spPr>
              <a:xfrm>
                <a:off x="4692418" y="2886393"/>
                <a:ext cx="558577" cy="338554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m=0</a:t>
                </a:r>
              </a:p>
            </p:txBody>
          </p: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07824D7C-7EC7-9848-F00F-6D2F2DD1C4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6405" y="3192039"/>
                <a:ext cx="962144" cy="204444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图片 24" descr="图示&#10;&#10;描述已自动生成">
                <a:extLst>
                  <a:ext uri="{FF2B5EF4-FFF2-40B4-BE49-F238E27FC236}">
                    <a16:creationId xmlns:a16="http://schemas.microsoft.com/office/drawing/2014/main" id="{25799B32-02DE-9FA7-BFB6-AC51F56A04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87" r="26842"/>
              <a:stretch/>
            </p:blipFill>
            <p:spPr>
              <a:xfrm>
                <a:off x="6216727" y="1952196"/>
                <a:ext cx="4565361" cy="3891299"/>
              </a:xfrm>
              <a:prstGeom prst="rect">
                <a:avLst/>
              </a:prstGeom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7D2AC01-178F-0ABA-C8F9-27E16EBD96E2}"/>
                  </a:ext>
                </a:extLst>
              </p:cNvPr>
              <p:cNvSpPr txBox="1"/>
              <p:nvPr/>
            </p:nvSpPr>
            <p:spPr>
              <a:xfrm>
                <a:off x="1113952" y="1137978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DEFB05B-0C0F-2C05-D541-E7F462A9E11D}"/>
                  </a:ext>
                </a:extLst>
              </p:cNvPr>
              <p:cNvSpPr txBox="1"/>
              <p:nvPr/>
            </p:nvSpPr>
            <p:spPr>
              <a:xfrm>
                <a:off x="6068946" y="1137978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0925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D76AF1C-A9DD-9551-BF1C-68485D4CABEF}"/>
              </a:ext>
            </a:extLst>
          </p:cNvPr>
          <p:cNvGrpSpPr/>
          <p:nvPr/>
        </p:nvGrpSpPr>
        <p:grpSpPr>
          <a:xfrm>
            <a:off x="2355927" y="1537044"/>
            <a:ext cx="8389430" cy="3783912"/>
            <a:chOff x="2355927" y="1537044"/>
            <a:chExt cx="8389430" cy="378391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6BCF63F-8B0B-1980-15A7-B4CA185212FC}"/>
                </a:ext>
              </a:extLst>
            </p:cNvPr>
            <p:cNvGrpSpPr/>
            <p:nvPr/>
          </p:nvGrpSpPr>
          <p:grpSpPr>
            <a:xfrm>
              <a:off x="2355927" y="1537044"/>
              <a:ext cx="8389430" cy="3783912"/>
              <a:chOff x="2355927" y="1537044"/>
              <a:chExt cx="8389430" cy="3783912"/>
            </a:xfrm>
          </p:grpSpPr>
          <p:pic>
            <p:nvPicPr>
              <p:cNvPr id="4" name="图片 3" descr="图表, 折线图&#10;&#10;描述已自动生成">
                <a:extLst>
                  <a:ext uri="{FF2B5EF4-FFF2-40B4-BE49-F238E27FC236}">
                    <a16:creationId xmlns:a16="http://schemas.microsoft.com/office/drawing/2014/main" id="{F307F6DF-A6BE-109F-DD9F-8DF95975E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5927" y="1537044"/>
                <a:ext cx="8389430" cy="3783912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00AF19F-5BD4-0FEF-4C8C-D46FC6553822}"/>
                  </a:ext>
                </a:extLst>
              </p:cNvPr>
              <p:cNvSpPr txBox="1"/>
              <p:nvPr/>
            </p:nvSpPr>
            <p:spPr>
              <a:xfrm>
                <a:off x="2494311" y="2286391"/>
                <a:ext cx="292175" cy="275942"/>
              </a:xfrm>
              <a:prstGeom prst="rect">
                <a:avLst/>
              </a:prstGeom>
              <a:solidFill>
                <a:srgbClr val="E6E6E6"/>
              </a:solidFill>
            </p:spPr>
            <p:txBody>
              <a:bodyPr wrap="square" rtlCol="0">
                <a:spAutoFit/>
              </a:bodyPr>
              <a:lstStyle/>
              <a:p>
                <a:endParaRPr lang="zh-CN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DFE17A8-0CDF-141E-687C-40CFFDBF4EA2}"/>
                  </a:ext>
                </a:extLst>
              </p:cNvPr>
              <p:cNvSpPr/>
              <p:nvPr/>
            </p:nvSpPr>
            <p:spPr>
              <a:xfrm>
                <a:off x="4983211" y="2286391"/>
                <a:ext cx="243478" cy="27594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B807ED5-3F61-0F33-8BFB-7BF090251E38}"/>
                  </a:ext>
                </a:extLst>
              </p:cNvPr>
              <p:cNvSpPr/>
              <p:nvPr/>
            </p:nvSpPr>
            <p:spPr>
              <a:xfrm>
                <a:off x="6899484" y="2286391"/>
                <a:ext cx="243478" cy="27594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56D2C31-AE19-3DBE-C559-A94337112182}"/>
                  </a:ext>
                </a:extLst>
              </p:cNvPr>
              <p:cNvSpPr/>
              <p:nvPr/>
            </p:nvSpPr>
            <p:spPr>
              <a:xfrm>
                <a:off x="8838653" y="2286391"/>
                <a:ext cx="243478" cy="27594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0065FF6-38BC-F5CB-C3B8-E1EF7093F503}"/>
                </a:ext>
              </a:extLst>
            </p:cNvPr>
            <p:cNvSpPr txBox="1"/>
            <p:nvPr/>
          </p:nvSpPr>
          <p:spPr>
            <a:xfrm>
              <a:off x="2437458" y="222377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03C3593-C449-D40F-542D-640B23B3A834}"/>
                </a:ext>
              </a:extLst>
            </p:cNvPr>
            <p:cNvSpPr txBox="1"/>
            <p:nvPr/>
          </p:nvSpPr>
          <p:spPr>
            <a:xfrm>
              <a:off x="4894796" y="2223779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3D03813-AA60-397F-A3E0-3FF1CD6C4171}"/>
                </a:ext>
              </a:extLst>
            </p:cNvPr>
            <p:cNvSpPr txBox="1"/>
            <p:nvPr/>
          </p:nvSpPr>
          <p:spPr>
            <a:xfrm>
              <a:off x="6832713" y="2223779"/>
              <a:ext cx="418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5EC3984-2DF7-3E2E-66BE-237AC1F9C19B}"/>
                </a:ext>
              </a:extLst>
            </p:cNvPr>
            <p:cNvSpPr txBox="1"/>
            <p:nvPr/>
          </p:nvSpPr>
          <p:spPr>
            <a:xfrm>
              <a:off x="8762261" y="2223779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262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1EDEC299-32B9-83E1-1B4A-F5D8A3D8C060}"/>
              </a:ext>
            </a:extLst>
          </p:cNvPr>
          <p:cNvGrpSpPr/>
          <p:nvPr/>
        </p:nvGrpSpPr>
        <p:grpSpPr>
          <a:xfrm>
            <a:off x="1076960" y="2428240"/>
            <a:ext cx="9367520" cy="3225800"/>
            <a:chOff x="1076960" y="2428240"/>
            <a:chExt cx="9367520" cy="32258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8C27758-53C9-19C9-C663-466343E26745}"/>
                </a:ext>
              </a:extLst>
            </p:cNvPr>
            <p:cNvSpPr/>
            <p:nvPr/>
          </p:nvSpPr>
          <p:spPr>
            <a:xfrm>
              <a:off x="1076960" y="2428240"/>
              <a:ext cx="9367520" cy="322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41C7A4A-CFF0-7D34-2D05-F9287D4B4484}"/>
                </a:ext>
              </a:extLst>
            </p:cNvPr>
            <p:cNvGrpSpPr/>
            <p:nvPr/>
          </p:nvGrpSpPr>
          <p:grpSpPr>
            <a:xfrm>
              <a:off x="1121897" y="2478880"/>
              <a:ext cx="9291738" cy="3141091"/>
              <a:chOff x="1121897" y="2478880"/>
              <a:chExt cx="9291738" cy="3141091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0F44D0D4-FEB5-1E69-B41F-335EF925C4A3}"/>
                  </a:ext>
                </a:extLst>
              </p:cNvPr>
              <p:cNvGrpSpPr/>
              <p:nvPr/>
            </p:nvGrpSpPr>
            <p:grpSpPr>
              <a:xfrm>
                <a:off x="1121897" y="2478880"/>
                <a:ext cx="9291738" cy="3126429"/>
                <a:chOff x="1121897" y="2478880"/>
                <a:chExt cx="9291738" cy="3126429"/>
              </a:xfrm>
            </p:grpSpPr>
            <p:pic>
              <p:nvPicPr>
                <p:cNvPr id="11" name="图片 10" descr="图示&#10;&#10;描述已自动生成">
                  <a:extLst>
                    <a:ext uri="{FF2B5EF4-FFF2-40B4-BE49-F238E27FC236}">
                      <a16:creationId xmlns:a16="http://schemas.microsoft.com/office/drawing/2014/main" id="{22ED705B-9629-EE51-5DE2-B927643A0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1154" y="2478880"/>
                  <a:ext cx="6122481" cy="3104910"/>
                </a:xfrm>
                <a:prstGeom prst="rect">
                  <a:avLst/>
                </a:prstGeom>
              </p:spPr>
            </p:pic>
            <p:pic>
              <p:nvPicPr>
                <p:cNvPr id="13" name="图片 12" descr="直方图&#10;&#10;中度可信度描述已自动生成">
                  <a:extLst>
                    <a:ext uri="{FF2B5EF4-FFF2-40B4-BE49-F238E27FC236}">
                      <a16:creationId xmlns:a16="http://schemas.microsoft.com/office/drawing/2014/main" id="{7DB26DF0-43E1-29C4-D33F-9A3516A6C0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897" y="2478880"/>
                  <a:ext cx="3099543" cy="3126429"/>
                </a:xfrm>
                <a:prstGeom prst="rect">
                  <a:avLst/>
                </a:prstGeom>
              </p:spPr>
            </p:pic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56F7B3C-681F-388A-17AD-10976C2B7225}"/>
                    </a:ext>
                  </a:extLst>
                </p:cNvPr>
                <p:cNvSpPr/>
                <p:nvPr/>
              </p:nvSpPr>
              <p:spPr>
                <a:xfrm>
                  <a:off x="4360985" y="4815479"/>
                  <a:ext cx="340871" cy="44367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A5B42475-87AB-CFF1-F557-3B552CDB2071}"/>
                    </a:ext>
                  </a:extLst>
                </p:cNvPr>
                <p:cNvSpPr/>
                <p:nvPr/>
              </p:nvSpPr>
              <p:spPr>
                <a:xfrm>
                  <a:off x="6439577" y="4815478"/>
                  <a:ext cx="340871" cy="44367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A13D46DF-AA16-B83B-A0F6-8B54C289571F}"/>
                    </a:ext>
                  </a:extLst>
                </p:cNvPr>
                <p:cNvSpPr/>
                <p:nvPr/>
              </p:nvSpPr>
              <p:spPr>
                <a:xfrm>
                  <a:off x="8588000" y="4815477"/>
                  <a:ext cx="340871" cy="44367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38AC131-2CAB-F44F-A2CC-5B615F911AA8}"/>
                  </a:ext>
                </a:extLst>
              </p:cNvPr>
              <p:cNvSpPr txBox="1"/>
              <p:nvPr/>
            </p:nvSpPr>
            <p:spPr>
              <a:xfrm>
                <a:off x="1425582" y="5250639"/>
                <a:ext cx="458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2A6D9BE-A8AB-6068-31E2-6F6C3B4ED40B}"/>
                  </a:ext>
                </a:extLst>
              </p:cNvPr>
              <p:cNvSpPr txBox="1"/>
              <p:nvPr/>
            </p:nvSpPr>
            <p:spPr>
              <a:xfrm>
                <a:off x="4249488" y="5250639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0E1D107-0F3D-5D46-06E9-F12F1AF188DB}"/>
                  </a:ext>
                </a:extLst>
              </p:cNvPr>
              <p:cNvSpPr txBox="1"/>
              <p:nvPr/>
            </p:nvSpPr>
            <p:spPr>
              <a:xfrm>
                <a:off x="6306692" y="5250639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56D3DFC-0372-4D1B-2572-3F3B0A37B1AE}"/>
                  </a:ext>
                </a:extLst>
              </p:cNvPr>
              <p:cNvSpPr txBox="1"/>
              <p:nvPr/>
            </p:nvSpPr>
            <p:spPr>
              <a:xfrm>
                <a:off x="8376243" y="5235977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2443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579C3EA-97B5-A5DF-682D-2EECA118C026}"/>
              </a:ext>
            </a:extLst>
          </p:cNvPr>
          <p:cNvGrpSpPr/>
          <p:nvPr/>
        </p:nvGrpSpPr>
        <p:grpSpPr>
          <a:xfrm>
            <a:off x="924600" y="0"/>
            <a:ext cx="10342800" cy="6858000"/>
            <a:chOff x="924600" y="0"/>
            <a:chExt cx="10342800" cy="6858000"/>
          </a:xfrm>
        </p:grpSpPr>
        <p:pic>
          <p:nvPicPr>
            <p:cNvPr id="6" name="图片 5" descr="图表, 条形图&#10;&#10;描述已自动生成">
              <a:extLst>
                <a:ext uri="{FF2B5EF4-FFF2-40B4-BE49-F238E27FC236}">
                  <a16:creationId xmlns:a16="http://schemas.microsoft.com/office/drawing/2014/main" id="{2FB4445C-7C4F-D4BA-18DD-362CF284E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600" y="0"/>
              <a:ext cx="10342800" cy="6858000"/>
            </a:xfrm>
            <a:prstGeom prst="rect">
              <a:avLst/>
            </a:prstGeom>
          </p:spPr>
        </p:pic>
        <p:pic>
          <p:nvPicPr>
            <p:cNvPr id="7" name="图片 6" descr="图表, 条形图&#10;&#10;描述已自动生成">
              <a:extLst>
                <a:ext uri="{FF2B5EF4-FFF2-40B4-BE49-F238E27FC236}">
                  <a16:creationId xmlns:a16="http://schemas.microsoft.com/office/drawing/2014/main" id="{7700A029-8C15-8933-729D-8F74A9C39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8" t="68064" r="85469" b="24793"/>
            <a:stretch/>
          </p:blipFill>
          <p:spPr>
            <a:xfrm>
              <a:off x="3644536" y="3944983"/>
              <a:ext cx="483325" cy="489857"/>
            </a:xfrm>
            <a:prstGeom prst="rect">
              <a:avLst/>
            </a:prstGeom>
          </p:spPr>
        </p:pic>
        <p:pic>
          <p:nvPicPr>
            <p:cNvPr id="8" name="图片 7" descr="图表, 条形图&#10;&#10;描述已自动生成">
              <a:extLst>
                <a:ext uri="{FF2B5EF4-FFF2-40B4-BE49-F238E27FC236}">
                  <a16:creationId xmlns:a16="http://schemas.microsoft.com/office/drawing/2014/main" id="{3E7B1B85-987A-ABD1-0030-F1AB32826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1" t="59302" r="69808" b="36095"/>
            <a:stretch/>
          </p:blipFill>
          <p:spPr>
            <a:xfrm>
              <a:off x="2024741" y="4761411"/>
              <a:ext cx="313511" cy="315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374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9A4FF4F-F9B3-CE45-E950-EDD7CF3A52D4}"/>
              </a:ext>
            </a:extLst>
          </p:cNvPr>
          <p:cNvSpPr/>
          <p:nvPr/>
        </p:nvSpPr>
        <p:spPr>
          <a:xfrm>
            <a:off x="949960" y="2245360"/>
            <a:ext cx="9834880" cy="3413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E499C82-42DD-9305-54DD-39554D29652D}"/>
              </a:ext>
            </a:extLst>
          </p:cNvPr>
          <p:cNvGrpSpPr/>
          <p:nvPr/>
        </p:nvGrpSpPr>
        <p:grpSpPr>
          <a:xfrm>
            <a:off x="989034" y="2292671"/>
            <a:ext cx="9759962" cy="3331602"/>
            <a:chOff x="989034" y="2292671"/>
            <a:chExt cx="9759962" cy="3331602"/>
          </a:xfrm>
        </p:grpSpPr>
        <p:pic>
          <p:nvPicPr>
            <p:cNvPr id="4" name="图片 3" descr="图表, 条形图&#10;&#10;描述已自动生成">
              <a:extLst>
                <a:ext uri="{FF2B5EF4-FFF2-40B4-BE49-F238E27FC236}">
                  <a16:creationId xmlns:a16="http://schemas.microsoft.com/office/drawing/2014/main" id="{95B586E2-12AC-20BD-3AAE-788931794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92" y="2292671"/>
              <a:ext cx="5003187" cy="3331602"/>
            </a:xfrm>
            <a:prstGeom prst="rect">
              <a:avLst/>
            </a:prstGeom>
          </p:spPr>
        </p:pic>
        <p:pic>
          <p:nvPicPr>
            <p:cNvPr id="6" name="图片 5" descr="图表, 直方图&#10;&#10;描述已自动生成">
              <a:extLst>
                <a:ext uri="{FF2B5EF4-FFF2-40B4-BE49-F238E27FC236}">
                  <a16:creationId xmlns:a16="http://schemas.microsoft.com/office/drawing/2014/main" id="{B2F78B85-B2CB-9AC3-91EF-1451DB945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663" y="2426126"/>
              <a:ext cx="5002333" cy="2948696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90D118E-3910-C3EA-D0A1-C9D165F7B071}"/>
                </a:ext>
              </a:extLst>
            </p:cNvPr>
            <p:cNvSpPr txBox="1"/>
            <p:nvPr/>
          </p:nvSpPr>
          <p:spPr>
            <a:xfrm>
              <a:off x="989034" y="2292671"/>
              <a:ext cx="453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0916DA0-1BC2-A6DF-8FF6-CC542DCD354B}"/>
                </a:ext>
              </a:extLst>
            </p:cNvPr>
            <p:cNvSpPr txBox="1"/>
            <p:nvPr/>
          </p:nvSpPr>
          <p:spPr>
            <a:xfrm>
              <a:off x="5758732" y="2292671"/>
              <a:ext cx="45397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  <a:p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5875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BCC5DC34-E836-ED02-61B6-9181BD5629B4}"/>
              </a:ext>
            </a:extLst>
          </p:cNvPr>
          <p:cNvGrpSpPr/>
          <p:nvPr/>
        </p:nvGrpSpPr>
        <p:grpSpPr>
          <a:xfrm>
            <a:off x="-7299987" y="-4373909"/>
            <a:ext cx="18288036" cy="16459234"/>
            <a:chOff x="-7299987" y="-4373909"/>
            <a:chExt cx="18288036" cy="1645923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45B9160-D8EF-8EF6-EF85-49E16DA3D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7299987" y="-4372081"/>
              <a:ext cx="9144018" cy="5482756"/>
            </a:xfrm>
            <a:prstGeom prst="rect">
              <a:avLst/>
            </a:prstGeom>
          </p:spPr>
        </p:pic>
        <p:pic>
          <p:nvPicPr>
            <p:cNvPr id="32" name="图片 31" descr="图表, 折线图&#10;&#10;描述已自动生成">
              <a:extLst>
                <a:ext uri="{FF2B5EF4-FFF2-40B4-BE49-F238E27FC236}">
                  <a16:creationId xmlns:a16="http://schemas.microsoft.com/office/drawing/2014/main" id="{6699DBF6-C0CF-1D94-821F-95BED6C20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99987" y="1112503"/>
              <a:ext cx="9144018" cy="5486411"/>
            </a:xfrm>
            <a:prstGeom prst="rect">
              <a:avLst/>
            </a:prstGeom>
          </p:spPr>
        </p:pic>
        <p:pic>
          <p:nvPicPr>
            <p:cNvPr id="34" name="图片 33" descr="图表, 折线图&#10;&#10;描述已自动生成">
              <a:extLst>
                <a:ext uri="{FF2B5EF4-FFF2-40B4-BE49-F238E27FC236}">
                  <a16:creationId xmlns:a16="http://schemas.microsoft.com/office/drawing/2014/main" id="{ABC4EED8-A69E-535C-A9A0-D09878B53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031" y="1112502"/>
              <a:ext cx="9144018" cy="5486411"/>
            </a:xfrm>
            <a:prstGeom prst="rect">
              <a:avLst/>
            </a:prstGeom>
          </p:spPr>
        </p:pic>
        <p:pic>
          <p:nvPicPr>
            <p:cNvPr id="36" name="图片 35" descr="图表, 折线图&#10;&#10;描述已自动生成">
              <a:extLst>
                <a:ext uri="{FF2B5EF4-FFF2-40B4-BE49-F238E27FC236}">
                  <a16:creationId xmlns:a16="http://schemas.microsoft.com/office/drawing/2014/main" id="{392B39D7-F916-FDA9-8838-44BF8851A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99987" y="6598914"/>
              <a:ext cx="9144018" cy="5486411"/>
            </a:xfrm>
            <a:prstGeom prst="rect">
              <a:avLst/>
            </a:prstGeom>
          </p:spPr>
        </p:pic>
        <p:pic>
          <p:nvPicPr>
            <p:cNvPr id="38" name="图片 37" descr="图表, 折线图&#10;&#10;描述已自动生成">
              <a:extLst>
                <a:ext uri="{FF2B5EF4-FFF2-40B4-BE49-F238E27FC236}">
                  <a16:creationId xmlns:a16="http://schemas.microsoft.com/office/drawing/2014/main" id="{3A787592-E7B0-3FB5-90E0-B3E62E92D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031" y="6598914"/>
              <a:ext cx="9144018" cy="548641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BC669B57-B1A3-A7B0-2887-13BE58409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44031" y="-4372082"/>
              <a:ext cx="9144018" cy="5482756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037F9F7A-DC7C-428C-1852-A42C0F969182}"/>
                </a:ext>
              </a:extLst>
            </p:cNvPr>
            <p:cNvSpPr txBox="1"/>
            <p:nvPr/>
          </p:nvSpPr>
          <p:spPr>
            <a:xfrm>
              <a:off x="-7299987" y="-4373909"/>
              <a:ext cx="453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529D1395-2D4D-F568-35CD-32FFD58B76EC}"/>
                </a:ext>
              </a:extLst>
            </p:cNvPr>
            <p:cNvSpPr txBox="1"/>
            <p:nvPr/>
          </p:nvSpPr>
          <p:spPr>
            <a:xfrm>
              <a:off x="1844031" y="-4373909"/>
              <a:ext cx="453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250D34AB-9A3E-C2BD-8E7E-1F22BF1D3A89}"/>
                </a:ext>
              </a:extLst>
            </p:cNvPr>
            <p:cNvSpPr txBox="1"/>
            <p:nvPr/>
          </p:nvSpPr>
          <p:spPr>
            <a:xfrm>
              <a:off x="-7299987" y="1112502"/>
              <a:ext cx="453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EDF6949-C64C-4E0D-AD47-DE6BEAA17E9A}"/>
                </a:ext>
              </a:extLst>
            </p:cNvPr>
            <p:cNvSpPr txBox="1"/>
            <p:nvPr/>
          </p:nvSpPr>
          <p:spPr>
            <a:xfrm>
              <a:off x="1844031" y="1112501"/>
              <a:ext cx="453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F58FC7D-E9D3-9BC3-3E87-CCD90A8EF62E}"/>
                </a:ext>
              </a:extLst>
            </p:cNvPr>
            <p:cNvSpPr txBox="1"/>
            <p:nvPr/>
          </p:nvSpPr>
          <p:spPr>
            <a:xfrm>
              <a:off x="-7299987" y="6858000"/>
              <a:ext cx="453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D2A7094-A7FE-720C-E8B0-9B1E97EA6898}"/>
                </a:ext>
              </a:extLst>
            </p:cNvPr>
            <p:cNvSpPr txBox="1"/>
            <p:nvPr/>
          </p:nvSpPr>
          <p:spPr>
            <a:xfrm>
              <a:off x="1844031" y="6858000"/>
              <a:ext cx="453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9649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C61694B8-0409-2A5D-1310-BA62A945B915}"/>
              </a:ext>
            </a:extLst>
          </p:cNvPr>
          <p:cNvGrpSpPr/>
          <p:nvPr/>
        </p:nvGrpSpPr>
        <p:grpSpPr>
          <a:xfrm>
            <a:off x="655718" y="0"/>
            <a:ext cx="10880563" cy="6858000"/>
            <a:chOff x="655718" y="0"/>
            <a:chExt cx="10880563" cy="6858000"/>
          </a:xfrm>
        </p:grpSpPr>
        <p:pic>
          <p:nvPicPr>
            <p:cNvPr id="8" name="图片 7" descr="图表&#10;&#10;描述已自动生成">
              <a:extLst>
                <a:ext uri="{FF2B5EF4-FFF2-40B4-BE49-F238E27FC236}">
                  <a16:creationId xmlns:a16="http://schemas.microsoft.com/office/drawing/2014/main" id="{98438DBA-BE8E-B85F-EFD5-EEA54D2EF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718" y="0"/>
              <a:ext cx="10880563" cy="6858000"/>
            </a:xfrm>
            <a:prstGeom prst="rect">
              <a:avLst/>
            </a:prstGeom>
          </p:spPr>
        </p:pic>
        <p:pic>
          <p:nvPicPr>
            <p:cNvPr id="9" name="图片 8" descr="图表, 折线图&#10;&#10;描述已自动生成">
              <a:extLst>
                <a:ext uri="{FF2B5EF4-FFF2-40B4-BE49-F238E27FC236}">
                  <a16:creationId xmlns:a16="http://schemas.microsoft.com/office/drawing/2014/main" id="{B89B52DD-C9EB-CBD7-2145-DC2ADBCE1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15" t="92685" r="41278" b="3148"/>
            <a:stretch/>
          </p:blipFill>
          <p:spPr>
            <a:xfrm>
              <a:off x="5384801" y="6451601"/>
              <a:ext cx="2423342" cy="406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2810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4655654A-993D-5CBE-C378-FBA69F05201C}"/>
              </a:ext>
            </a:extLst>
          </p:cNvPr>
          <p:cNvGrpSpPr/>
          <p:nvPr/>
        </p:nvGrpSpPr>
        <p:grpSpPr>
          <a:xfrm>
            <a:off x="-2175942" y="-2228863"/>
            <a:ext cx="18288036" cy="10972821"/>
            <a:chOff x="-2175942" y="-2228863"/>
            <a:chExt cx="18288036" cy="10972821"/>
          </a:xfrm>
        </p:grpSpPr>
        <p:pic>
          <p:nvPicPr>
            <p:cNvPr id="5" name="图片 4" descr="图表, 折线图&#10;&#10;描述已自动生成">
              <a:extLst>
                <a:ext uri="{FF2B5EF4-FFF2-40B4-BE49-F238E27FC236}">
                  <a16:creationId xmlns:a16="http://schemas.microsoft.com/office/drawing/2014/main" id="{B292A619-D983-0EE4-C335-520E22815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8076" y="3257547"/>
              <a:ext cx="9144018" cy="5486411"/>
            </a:xfrm>
            <a:prstGeom prst="rect">
              <a:avLst/>
            </a:prstGeom>
          </p:spPr>
        </p:pic>
        <p:pic>
          <p:nvPicPr>
            <p:cNvPr id="7" name="图片 6" descr="图表, 折线图&#10;&#10;描述已自动生成">
              <a:extLst>
                <a:ext uri="{FF2B5EF4-FFF2-40B4-BE49-F238E27FC236}">
                  <a16:creationId xmlns:a16="http://schemas.microsoft.com/office/drawing/2014/main" id="{F36143B1-EDC0-ABE8-E2E3-E918345EA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75942" y="-2228862"/>
              <a:ext cx="9144018" cy="5486411"/>
            </a:xfrm>
            <a:prstGeom prst="rect">
              <a:avLst/>
            </a:prstGeom>
          </p:spPr>
        </p:pic>
        <p:pic>
          <p:nvPicPr>
            <p:cNvPr id="9" name="图片 8" descr="图表, 折线图&#10;&#10;描述已自动生成">
              <a:extLst>
                <a:ext uri="{FF2B5EF4-FFF2-40B4-BE49-F238E27FC236}">
                  <a16:creationId xmlns:a16="http://schemas.microsoft.com/office/drawing/2014/main" id="{2430A0A4-0112-4F00-7400-B292A679F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8076" y="-2228863"/>
              <a:ext cx="9144018" cy="5486411"/>
            </a:xfrm>
            <a:prstGeom prst="rect">
              <a:avLst/>
            </a:prstGeom>
          </p:spPr>
        </p:pic>
        <p:pic>
          <p:nvPicPr>
            <p:cNvPr id="11" name="图片 10" descr="图表, 折线图&#10;&#10;描述已自动生成">
              <a:extLst>
                <a:ext uri="{FF2B5EF4-FFF2-40B4-BE49-F238E27FC236}">
                  <a16:creationId xmlns:a16="http://schemas.microsoft.com/office/drawing/2014/main" id="{0D2A60C8-E401-9A19-D6A6-50A1E7035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75942" y="3257546"/>
              <a:ext cx="9144018" cy="5486411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0191EE5-4D51-A9FB-6265-179B8732DDC2}"/>
                </a:ext>
              </a:extLst>
            </p:cNvPr>
            <p:cNvSpPr txBox="1"/>
            <p:nvPr/>
          </p:nvSpPr>
          <p:spPr>
            <a:xfrm>
              <a:off x="-2089757" y="-2087909"/>
              <a:ext cx="453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4B3B0C1-2C04-D526-65D7-AF2CA02F1258}"/>
                </a:ext>
              </a:extLst>
            </p:cNvPr>
            <p:cNvSpPr txBox="1"/>
            <p:nvPr/>
          </p:nvSpPr>
          <p:spPr>
            <a:xfrm>
              <a:off x="7054261" y="-2087909"/>
              <a:ext cx="453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15B2EF6-B466-8F64-339C-88EE92302B67}"/>
                </a:ext>
              </a:extLst>
            </p:cNvPr>
            <p:cNvSpPr txBox="1"/>
            <p:nvPr/>
          </p:nvSpPr>
          <p:spPr>
            <a:xfrm>
              <a:off x="-2089757" y="3398499"/>
              <a:ext cx="453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52DCF60-D773-EC41-D08E-C04CCE4DC1CD}"/>
                </a:ext>
              </a:extLst>
            </p:cNvPr>
            <p:cNvSpPr txBox="1"/>
            <p:nvPr/>
          </p:nvSpPr>
          <p:spPr>
            <a:xfrm>
              <a:off x="7054261" y="3398499"/>
              <a:ext cx="453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1042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292EA7E-A288-FBC2-F8B8-49E4203B6ECD}"/>
              </a:ext>
            </a:extLst>
          </p:cNvPr>
          <p:cNvGrpSpPr/>
          <p:nvPr/>
        </p:nvGrpSpPr>
        <p:grpSpPr>
          <a:xfrm>
            <a:off x="-5791209" y="1371588"/>
            <a:ext cx="18288036" cy="5486412"/>
            <a:chOff x="-5791209" y="1371588"/>
            <a:chExt cx="18288036" cy="5486412"/>
          </a:xfrm>
        </p:grpSpPr>
        <p:pic>
          <p:nvPicPr>
            <p:cNvPr id="4" name="图片 3" descr="图表, 散点图&#10;&#10;描述已自动生成">
              <a:extLst>
                <a:ext uri="{FF2B5EF4-FFF2-40B4-BE49-F238E27FC236}">
                  <a16:creationId xmlns:a16="http://schemas.microsoft.com/office/drawing/2014/main" id="{DFC61E43-EBA0-8906-D772-B6A8F7666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9" y="1371588"/>
              <a:ext cx="9144018" cy="5486411"/>
            </a:xfrm>
            <a:prstGeom prst="rect">
              <a:avLst/>
            </a:prstGeom>
          </p:spPr>
        </p:pic>
        <p:pic>
          <p:nvPicPr>
            <p:cNvPr id="6" name="图片 5" descr="图表, 折线图, 散点图&#10;&#10;描述已自动生成">
              <a:extLst>
                <a:ext uri="{FF2B5EF4-FFF2-40B4-BE49-F238E27FC236}">
                  <a16:creationId xmlns:a16="http://schemas.microsoft.com/office/drawing/2014/main" id="{48565E7C-E6A1-0C3F-4EDE-EBA4791E4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91209" y="1371589"/>
              <a:ext cx="9144018" cy="5486411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532618B-B6F8-2A14-16FF-783DD313C1D7}"/>
                </a:ext>
              </a:extLst>
            </p:cNvPr>
            <p:cNvSpPr txBox="1"/>
            <p:nvPr/>
          </p:nvSpPr>
          <p:spPr>
            <a:xfrm>
              <a:off x="-5791209" y="1451157"/>
              <a:ext cx="453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896813A-B95C-44CF-531E-E3670FA2A1DE}"/>
                </a:ext>
              </a:extLst>
            </p:cNvPr>
            <p:cNvSpPr txBox="1"/>
            <p:nvPr/>
          </p:nvSpPr>
          <p:spPr>
            <a:xfrm>
              <a:off x="3352809" y="1451157"/>
              <a:ext cx="453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064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F9DBB32-CCFC-1423-AD19-559E3F2EC9B4}"/>
              </a:ext>
            </a:extLst>
          </p:cNvPr>
          <p:cNvGrpSpPr/>
          <p:nvPr/>
        </p:nvGrpSpPr>
        <p:grpSpPr>
          <a:xfrm>
            <a:off x="0" y="456248"/>
            <a:ext cx="12192000" cy="3312662"/>
            <a:chOff x="0" y="456248"/>
            <a:chExt cx="12192000" cy="3312662"/>
          </a:xfrm>
        </p:grpSpPr>
        <p:pic>
          <p:nvPicPr>
            <p:cNvPr id="5" name="图片 4" descr="卡通人物&#10;&#10;中度可信度描述已自动生成">
              <a:extLst>
                <a:ext uri="{FF2B5EF4-FFF2-40B4-BE49-F238E27FC236}">
                  <a16:creationId xmlns:a16="http://schemas.microsoft.com/office/drawing/2014/main" id="{C5503F30-04B3-498C-9EEB-45330BDEB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935"/>
            <a:stretch/>
          </p:blipFill>
          <p:spPr>
            <a:xfrm>
              <a:off x="0" y="456248"/>
              <a:ext cx="12192000" cy="657849"/>
            </a:xfrm>
            <a:prstGeom prst="rect">
              <a:avLst/>
            </a:prstGeom>
          </p:spPr>
        </p:pic>
        <p:pic>
          <p:nvPicPr>
            <p:cNvPr id="6" name="图片 5" descr="卡通人物&#10;&#10;中度可信度描述已自动生成">
              <a:extLst>
                <a:ext uri="{FF2B5EF4-FFF2-40B4-BE49-F238E27FC236}">
                  <a16:creationId xmlns:a16="http://schemas.microsoft.com/office/drawing/2014/main" id="{E6006595-978A-9B98-CE8D-FC5157F2D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48"/>
            <a:stretch/>
          </p:blipFill>
          <p:spPr>
            <a:xfrm>
              <a:off x="0" y="1114097"/>
              <a:ext cx="12192000" cy="2654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40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BC81796-A1CE-C2EC-55FB-75ED5078B727}"/>
              </a:ext>
            </a:extLst>
          </p:cNvPr>
          <p:cNvGrpSpPr/>
          <p:nvPr/>
        </p:nvGrpSpPr>
        <p:grpSpPr>
          <a:xfrm>
            <a:off x="-2523076" y="685792"/>
            <a:ext cx="18288036" cy="5486412"/>
            <a:chOff x="-2523076" y="685792"/>
            <a:chExt cx="18288036" cy="5486412"/>
          </a:xfrm>
        </p:grpSpPr>
        <p:pic>
          <p:nvPicPr>
            <p:cNvPr id="4" name="图片 3" descr="图表, 折线图&#10;&#10;中度可信度描述已自动生成">
              <a:extLst>
                <a:ext uri="{FF2B5EF4-FFF2-40B4-BE49-F238E27FC236}">
                  <a16:creationId xmlns:a16="http://schemas.microsoft.com/office/drawing/2014/main" id="{F802FF86-6973-028E-309D-4F6C0F851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942" y="685792"/>
              <a:ext cx="9144018" cy="5486411"/>
            </a:xfrm>
            <a:prstGeom prst="rect">
              <a:avLst/>
            </a:prstGeom>
          </p:spPr>
        </p:pic>
        <p:pic>
          <p:nvPicPr>
            <p:cNvPr id="7" name="图片 6" descr="图表, 折线图&#10;&#10;描述已自动生成">
              <a:extLst>
                <a:ext uri="{FF2B5EF4-FFF2-40B4-BE49-F238E27FC236}">
                  <a16:creationId xmlns:a16="http://schemas.microsoft.com/office/drawing/2014/main" id="{0D54682D-564B-F698-3904-BC2E209D9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23076" y="685793"/>
              <a:ext cx="9144018" cy="5486411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5BA2F17-3938-8F89-31A4-452069651881}"/>
                </a:ext>
              </a:extLst>
            </p:cNvPr>
            <p:cNvSpPr txBox="1"/>
            <p:nvPr/>
          </p:nvSpPr>
          <p:spPr>
            <a:xfrm>
              <a:off x="-2523076" y="748424"/>
              <a:ext cx="453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94289E9-6082-4C5D-138C-FE45D633351F}"/>
                </a:ext>
              </a:extLst>
            </p:cNvPr>
            <p:cNvSpPr txBox="1"/>
            <p:nvPr/>
          </p:nvSpPr>
          <p:spPr>
            <a:xfrm>
              <a:off x="6620942" y="748424"/>
              <a:ext cx="453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483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>
            <a:extLst>
              <a:ext uri="{FF2B5EF4-FFF2-40B4-BE49-F238E27FC236}">
                <a16:creationId xmlns:a16="http://schemas.microsoft.com/office/drawing/2014/main" id="{1112C3BA-0B82-54AD-DF78-7D2A9B3DF140}"/>
              </a:ext>
            </a:extLst>
          </p:cNvPr>
          <p:cNvGrpSpPr/>
          <p:nvPr/>
        </p:nvGrpSpPr>
        <p:grpSpPr>
          <a:xfrm>
            <a:off x="-2956585" y="-9230405"/>
            <a:ext cx="18288036" cy="21945654"/>
            <a:chOff x="-2956585" y="-9230405"/>
            <a:chExt cx="18288036" cy="21945654"/>
          </a:xfrm>
        </p:grpSpPr>
        <p:pic>
          <p:nvPicPr>
            <p:cNvPr id="36" name="图片 35" descr="图表, 折线图&#10;&#10;描述已自动生成">
              <a:extLst>
                <a:ext uri="{FF2B5EF4-FFF2-40B4-BE49-F238E27FC236}">
                  <a16:creationId xmlns:a16="http://schemas.microsoft.com/office/drawing/2014/main" id="{6544BCF4-0CEE-4FD5-8A1D-39998064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56585" y="-9230399"/>
              <a:ext cx="9144018" cy="5486411"/>
            </a:xfrm>
            <a:prstGeom prst="rect">
              <a:avLst/>
            </a:prstGeom>
          </p:spPr>
        </p:pic>
        <p:pic>
          <p:nvPicPr>
            <p:cNvPr id="38" name="图片 37" descr="图表, 折线图&#10;&#10;描述已自动生成">
              <a:extLst>
                <a:ext uri="{FF2B5EF4-FFF2-40B4-BE49-F238E27FC236}">
                  <a16:creationId xmlns:a16="http://schemas.microsoft.com/office/drawing/2014/main" id="{9C16D7DC-EF4D-36C7-1624-BF9C92D6B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433" y="-9230401"/>
              <a:ext cx="9144018" cy="5486411"/>
            </a:xfrm>
            <a:prstGeom prst="rect">
              <a:avLst/>
            </a:prstGeom>
          </p:spPr>
        </p:pic>
        <p:pic>
          <p:nvPicPr>
            <p:cNvPr id="40" name="图片 39" descr="图表, 折线图&#10;&#10;描述已自动生成">
              <a:extLst>
                <a:ext uri="{FF2B5EF4-FFF2-40B4-BE49-F238E27FC236}">
                  <a16:creationId xmlns:a16="http://schemas.microsoft.com/office/drawing/2014/main" id="{DD3E2841-2C4E-D6CC-7722-D87163AA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56585" y="-3743986"/>
              <a:ext cx="9144018" cy="5486411"/>
            </a:xfrm>
            <a:prstGeom prst="rect">
              <a:avLst/>
            </a:prstGeom>
          </p:spPr>
        </p:pic>
        <p:pic>
          <p:nvPicPr>
            <p:cNvPr id="42" name="图片 41" descr="图表, 折线图&#10;&#10;描述已自动生成">
              <a:extLst>
                <a:ext uri="{FF2B5EF4-FFF2-40B4-BE49-F238E27FC236}">
                  <a16:creationId xmlns:a16="http://schemas.microsoft.com/office/drawing/2014/main" id="{4CAC9193-5812-5C22-3B7E-D6D8874A1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433" y="-3743986"/>
              <a:ext cx="9144018" cy="5486411"/>
            </a:xfrm>
            <a:prstGeom prst="rect">
              <a:avLst/>
            </a:prstGeom>
          </p:spPr>
        </p:pic>
        <p:pic>
          <p:nvPicPr>
            <p:cNvPr id="44" name="图片 43" descr="图表, 折线图&#10;&#10;描述已自动生成">
              <a:extLst>
                <a:ext uri="{FF2B5EF4-FFF2-40B4-BE49-F238E27FC236}">
                  <a16:creationId xmlns:a16="http://schemas.microsoft.com/office/drawing/2014/main" id="{433AB306-8DA2-692B-8E88-733E4EBFF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56585" y="1742425"/>
              <a:ext cx="9144018" cy="5486411"/>
            </a:xfrm>
            <a:prstGeom prst="rect">
              <a:avLst/>
            </a:prstGeom>
          </p:spPr>
        </p:pic>
        <p:pic>
          <p:nvPicPr>
            <p:cNvPr id="46" name="图片 45" descr="图表, 折线图, 散点图&#10;&#10;描述已自动生成">
              <a:extLst>
                <a:ext uri="{FF2B5EF4-FFF2-40B4-BE49-F238E27FC236}">
                  <a16:creationId xmlns:a16="http://schemas.microsoft.com/office/drawing/2014/main" id="{7360DC63-4BB0-00DA-7B49-3616A64B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433" y="1742425"/>
              <a:ext cx="9144018" cy="5486411"/>
            </a:xfrm>
            <a:prstGeom prst="rect">
              <a:avLst/>
            </a:prstGeom>
          </p:spPr>
        </p:pic>
        <p:pic>
          <p:nvPicPr>
            <p:cNvPr id="48" name="图片 47" descr="图表, 折线图, 散点图&#10;&#10;描述已自动生成">
              <a:extLst>
                <a:ext uri="{FF2B5EF4-FFF2-40B4-BE49-F238E27FC236}">
                  <a16:creationId xmlns:a16="http://schemas.microsoft.com/office/drawing/2014/main" id="{44F8BBBB-A4D3-DA14-EA92-BF3914548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56585" y="7228838"/>
              <a:ext cx="9144018" cy="5486411"/>
            </a:xfrm>
            <a:prstGeom prst="rect">
              <a:avLst/>
            </a:prstGeom>
          </p:spPr>
        </p:pic>
        <p:pic>
          <p:nvPicPr>
            <p:cNvPr id="50" name="图片 49" descr="图表, 折线图, 散点图&#10;&#10;描述已自动生成">
              <a:extLst>
                <a:ext uri="{FF2B5EF4-FFF2-40B4-BE49-F238E27FC236}">
                  <a16:creationId xmlns:a16="http://schemas.microsoft.com/office/drawing/2014/main" id="{477EE10A-E65B-A2F7-B14D-EDB655106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433" y="7228837"/>
              <a:ext cx="9144018" cy="5486411"/>
            </a:xfrm>
            <a:prstGeom prst="rect">
              <a:avLst/>
            </a:prstGeom>
          </p:spPr>
        </p:pic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88344FA9-6166-6700-6644-7DDD45DEA785}"/>
                </a:ext>
              </a:extLst>
            </p:cNvPr>
            <p:cNvSpPr txBox="1"/>
            <p:nvPr/>
          </p:nvSpPr>
          <p:spPr>
            <a:xfrm>
              <a:off x="-2956585" y="-9230401"/>
              <a:ext cx="45397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2F88F8EE-7113-2CFA-6029-2074BF118D92}"/>
                </a:ext>
              </a:extLst>
            </p:cNvPr>
            <p:cNvSpPr txBox="1"/>
            <p:nvPr/>
          </p:nvSpPr>
          <p:spPr>
            <a:xfrm>
              <a:off x="6095999" y="7228820"/>
              <a:ext cx="54540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(h)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1B2B4DBC-5DCA-1D08-9DA2-DC3BEC02F95E}"/>
                </a:ext>
              </a:extLst>
            </p:cNvPr>
            <p:cNvSpPr txBox="1"/>
            <p:nvPr/>
          </p:nvSpPr>
          <p:spPr>
            <a:xfrm>
              <a:off x="-2956585" y="7228832"/>
              <a:ext cx="45397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(g)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25632243-FC8E-8713-1367-37574F5FEA1E}"/>
                </a:ext>
              </a:extLst>
            </p:cNvPr>
            <p:cNvSpPr txBox="1"/>
            <p:nvPr/>
          </p:nvSpPr>
          <p:spPr>
            <a:xfrm>
              <a:off x="6187433" y="1742413"/>
              <a:ext cx="45397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5E1FD0B1-F5FD-8ECB-1085-1DB850302B93}"/>
                </a:ext>
              </a:extLst>
            </p:cNvPr>
            <p:cNvSpPr txBox="1"/>
            <p:nvPr/>
          </p:nvSpPr>
          <p:spPr>
            <a:xfrm>
              <a:off x="-2956585" y="1742421"/>
              <a:ext cx="45397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8145183B-AEE1-53EF-437B-E363B67544A9}"/>
                </a:ext>
              </a:extLst>
            </p:cNvPr>
            <p:cNvSpPr txBox="1"/>
            <p:nvPr/>
          </p:nvSpPr>
          <p:spPr>
            <a:xfrm>
              <a:off x="6187433" y="-3743994"/>
              <a:ext cx="60087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FAF40ECC-1B43-F6E7-D639-9C69771DB75F}"/>
                </a:ext>
              </a:extLst>
            </p:cNvPr>
            <p:cNvSpPr txBox="1"/>
            <p:nvPr/>
          </p:nvSpPr>
          <p:spPr>
            <a:xfrm>
              <a:off x="-2956585" y="-3743990"/>
              <a:ext cx="45397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B362D443-46C1-CD27-9145-BE8EB3E32830}"/>
                </a:ext>
              </a:extLst>
            </p:cNvPr>
            <p:cNvSpPr txBox="1"/>
            <p:nvPr/>
          </p:nvSpPr>
          <p:spPr>
            <a:xfrm>
              <a:off x="6187433" y="-9230405"/>
              <a:ext cx="58563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673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D1EA86FA-078D-D7E4-54E6-18F0F75F875F}"/>
              </a:ext>
            </a:extLst>
          </p:cNvPr>
          <p:cNvGrpSpPr/>
          <p:nvPr/>
        </p:nvGrpSpPr>
        <p:grpSpPr>
          <a:xfrm>
            <a:off x="-2153929" y="-2809252"/>
            <a:ext cx="18288036" cy="10972822"/>
            <a:chOff x="-2153929" y="-2809252"/>
            <a:chExt cx="18288036" cy="10972822"/>
          </a:xfrm>
        </p:grpSpPr>
        <p:pic>
          <p:nvPicPr>
            <p:cNvPr id="22" name="图片 21" descr="图表, 折线图&#10;&#10;描述已自动生成">
              <a:extLst>
                <a:ext uri="{FF2B5EF4-FFF2-40B4-BE49-F238E27FC236}">
                  <a16:creationId xmlns:a16="http://schemas.microsoft.com/office/drawing/2014/main" id="{79EB6742-66D4-A9B3-2D8A-6409C9CA8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089" y="2677159"/>
              <a:ext cx="9144018" cy="5486411"/>
            </a:xfrm>
            <a:prstGeom prst="rect">
              <a:avLst/>
            </a:prstGeom>
          </p:spPr>
        </p:pic>
        <p:pic>
          <p:nvPicPr>
            <p:cNvPr id="24" name="图片 23" descr="图表, 折线图, 散点图&#10;&#10;描述已自动生成">
              <a:extLst>
                <a:ext uri="{FF2B5EF4-FFF2-40B4-BE49-F238E27FC236}">
                  <a16:creationId xmlns:a16="http://schemas.microsoft.com/office/drawing/2014/main" id="{94803440-EB94-84C2-A994-893706697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089" y="-2809252"/>
              <a:ext cx="9144018" cy="5486411"/>
            </a:xfrm>
            <a:prstGeom prst="rect">
              <a:avLst/>
            </a:prstGeom>
          </p:spPr>
        </p:pic>
        <p:pic>
          <p:nvPicPr>
            <p:cNvPr id="26" name="图片 25" descr="图表, 折线图&#10;&#10;描述已自动生成">
              <a:extLst>
                <a:ext uri="{FF2B5EF4-FFF2-40B4-BE49-F238E27FC236}">
                  <a16:creationId xmlns:a16="http://schemas.microsoft.com/office/drawing/2014/main" id="{6F9F1D2F-18C2-5695-7F5D-4CD9020E0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3929" y="-2809251"/>
              <a:ext cx="9144018" cy="5486411"/>
            </a:xfrm>
            <a:prstGeom prst="rect">
              <a:avLst/>
            </a:prstGeom>
          </p:spPr>
        </p:pic>
        <p:pic>
          <p:nvPicPr>
            <p:cNvPr id="28" name="图片 27" descr="图表, 折线图&#10;&#10;描述已自动生成">
              <a:extLst>
                <a:ext uri="{FF2B5EF4-FFF2-40B4-BE49-F238E27FC236}">
                  <a16:creationId xmlns:a16="http://schemas.microsoft.com/office/drawing/2014/main" id="{1553C6AB-C92A-DFE9-190A-3145B95AD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3929" y="2677159"/>
              <a:ext cx="9144018" cy="5486411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66137AC-EA30-2B0B-8A72-B20CF812DE79}"/>
                </a:ext>
              </a:extLst>
            </p:cNvPr>
            <p:cNvSpPr txBox="1"/>
            <p:nvPr/>
          </p:nvSpPr>
          <p:spPr>
            <a:xfrm>
              <a:off x="-2153929" y="-2809252"/>
              <a:ext cx="45397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7927C2D-1656-31C5-9DEE-40B0F69416AA}"/>
                </a:ext>
              </a:extLst>
            </p:cNvPr>
            <p:cNvSpPr txBox="1"/>
            <p:nvPr/>
          </p:nvSpPr>
          <p:spPr>
            <a:xfrm>
              <a:off x="6990089" y="-2809252"/>
              <a:ext cx="49786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8500957-6987-068F-3DA5-BAC1FFE09082}"/>
                </a:ext>
              </a:extLst>
            </p:cNvPr>
            <p:cNvSpPr txBox="1"/>
            <p:nvPr/>
          </p:nvSpPr>
          <p:spPr>
            <a:xfrm>
              <a:off x="-2153929" y="2677158"/>
              <a:ext cx="45397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55693C8-9F96-C585-147B-B0537F69D445}"/>
                </a:ext>
              </a:extLst>
            </p:cNvPr>
            <p:cNvSpPr txBox="1"/>
            <p:nvPr/>
          </p:nvSpPr>
          <p:spPr>
            <a:xfrm>
              <a:off x="6990089" y="2677158"/>
              <a:ext cx="51818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2546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42310511-61FE-4CFC-4C03-1A8EF467213B}"/>
              </a:ext>
            </a:extLst>
          </p:cNvPr>
          <p:cNvGrpSpPr/>
          <p:nvPr/>
        </p:nvGrpSpPr>
        <p:grpSpPr>
          <a:xfrm>
            <a:off x="-4191009" y="360672"/>
            <a:ext cx="18288036" cy="10972823"/>
            <a:chOff x="-4191009" y="360672"/>
            <a:chExt cx="18288036" cy="10972823"/>
          </a:xfrm>
        </p:grpSpPr>
        <p:pic>
          <p:nvPicPr>
            <p:cNvPr id="3" name="图片 2" descr="图表, 折线图&#10;&#10;描述已自动生成">
              <a:extLst>
                <a:ext uri="{FF2B5EF4-FFF2-40B4-BE49-F238E27FC236}">
                  <a16:creationId xmlns:a16="http://schemas.microsoft.com/office/drawing/2014/main" id="{8899AB99-99B4-E1CD-A822-8FD78E2D8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9" y="5847084"/>
              <a:ext cx="9144018" cy="5486411"/>
            </a:xfrm>
            <a:prstGeom prst="rect">
              <a:avLst/>
            </a:prstGeom>
          </p:spPr>
        </p:pic>
        <p:pic>
          <p:nvPicPr>
            <p:cNvPr id="5" name="图片 4" descr="图表, 折线图, 散点图&#10;&#10;描述已自动生成">
              <a:extLst>
                <a:ext uri="{FF2B5EF4-FFF2-40B4-BE49-F238E27FC236}">
                  <a16:creationId xmlns:a16="http://schemas.microsoft.com/office/drawing/2014/main" id="{1DF3D4F5-0565-36D6-2486-F1C74B8EC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91009" y="5847084"/>
              <a:ext cx="9144018" cy="5486411"/>
            </a:xfrm>
            <a:prstGeom prst="rect">
              <a:avLst/>
            </a:prstGeom>
          </p:spPr>
        </p:pic>
        <p:pic>
          <p:nvPicPr>
            <p:cNvPr id="7" name="图片 6" descr="图表, 折线图&#10;&#10;描述已自动生成">
              <a:extLst>
                <a:ext uri="{FF2B5EF4-FFF2-40B4-BE49-F238E27FC236}">
                  <a16:creationId xmlns:a16="http://schemas.microsoft.com/office/drawing/2014/main" id="{B661CC76-6904-4B39-31EC-C75AD8F0F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9" y="360673"/>
              <a:ext cx="9144018" cy="5486411"/>
            </a:xfrm>
            <a:prstGeom prst="rect">
              <a:avLst/>
            </a:prstGeom>
          </p:spPr>
        </p:pic>
        <p:pic>
          <p:nvPicPr>
            <p:cNvPr id="9" name="图片 8" descr="图表, 折线图, 散点图&#10;&#10;描述已自动生成">
              <a:extLst>
                <a:ext uri="{FF2B5EF4-FFF2-40B4-BE49-F238E27FC236}">
                  <a16:creationId xmlns:a16="http://schemas.microsoft.com/office/drawing/2014/main" id="{7863190D-ACA9-65EA-35D9-4FF3DF6B1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91009" y="360674"/>
              <a:ext cx="9144018" cy="5486411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B548693-9572-D129-28CA-57B98763FE4C}"/>
                </a:ext>
              </a:extLst>
            </p:cNvPr>
            <p:cNvSpPr txBox="1"/>
            <p:nvPr/>
          </p:nvSpPr>
          <p:spPr>
            <a:xfrm>
              <a:off x="4953009" y="360672"/>
              <a:ext cx="49786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E86BB23-EE12-DC7E-1429-7A0C0C2618A7}"/>
                </a:ext>
              </a:extLst>
            </p:cNvPr>
            <p:cNvSpPr txBox="1"/>
            <p:nvPr/>
          </p:nvSpPr>
          <p:spPr>
            <a:xfrm>
              <a:off x="-4191009" y="360673"/>
              <a:ext cx="49786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356A9EA-D8BF-C8BB-600F-8EB179C75902}"/>
                </a:ext>
              </a:extLst>
            </p:cNvPr>
            <p:cNvSpPr txBox="1"/>
            <p:nvPr/>
          </p:nvSpPr>
          <p:spPr>
            <a:xfrm>
              <a:off x="-4191009" y="5847083"/>
              <a:ext cx="49786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CCECAEF-4390-FD36-F22A-93AF92966B3F}"/>
                </a:ext>
              </a:extLst>
            </p:cNvPr>
            <p:cNvSpPr txBox="1"/>
            <p:nvPr/>
          </p:nvSpPr>
          <p:spPr>
            <a:xfrm>
              <a:off x="4953009" y="5847083"/>
              <a:ext cx="49786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515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折线图&#10;&#10;描述已自动生成">
            <a:extLst>
              <a:ext uri="{FF2B5EF4-FFF2-40B4-BE49-F238E27FC236}">
                <a16:creationId xmlns:a16="http://schemas.microsoft.com/office/drawing/2014/main" id="{0DBABBD9-CB70-CD82-FA75-A536ECAE6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7729" y="-1417337"/>
            <a:ext cx="9144018" cy="5486411"/>
          </a:xfrm>
          <a:prstGeom prst="rect">
            <a:avLst/>
          </a:prstGeom>
        </p:spPr>
      </p:pic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4F8E9B3B-8820-FF43-CCBE-FECBC686E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7729" y="4069073"/>
            <a:ext cx="9144018" cy="5486411"/>
          </a:xfrm>
          <a:prstGeom prst="rect">
            <a:avLst/>
          </a:prstGeom>
        </p:spPr>
      </p:pic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02D27265-93D9-91F9-94B8-DE2CF577F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289" y="4069074"/>
            <a:ext cx="9144018" cy="5486411"/>
          </a:xfrm>
          <a:prstGeom prst="rect">
            <a:avLst/>
          </a:prstGeom>
        </p:spPr>
      </p:pic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5689F41A-954F-4A9A-1408-5EB5950FA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7729" y="9555484"/>
            <a:ext cx="9144018" cy="5486411"/>
          </a:xfrm>
          <a:prstGeom prst="rect">
            <a:avLst/>
          </a:prstGeom>
        </p:spPr>
      </p:pic>
      <p:pic>
        <p:nvPicPr>
          <p:cNvPr id="13" name="图片 12" descr="图表, 折线图, 散点图&#10;&#10;描述已自动生成">
            <a:extLst>
              <a:ext uri="{FF2B5EF4-FFF2-40B4-BE49-F238E27FC236}">
                <a16:creationId xmlns:a16="http://schemas.microsoft.com/office/drawing/2014/main" id="{44B8FE82-6349-4880-E0E6-A32B83D55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289" y="9555483"/>
            <a:ext cx="9144018" cy="5486411"/>
          </a:xfrm>
          <a:prstGeom prst="rect">
            <a:avLst/>
          </a:prstGeom>
        </p:spPr>
      </p:pic>
      <p:pic>
        <p:nvPicPr>
          <p:cNvPr id="19" name="图片 18" descr="图表, 折线图&#10;&#10;描述已自动生成">
            <a:extLst>
              <a:ext uri="{FF2B5EF4-FFF2-40B4-BE49-F238E27FC236}">
                <a16:creationId xmlns:a16="http://schemas.microsoft.com/office/drawing/2014/main" id="{B4633D22-91BF-FDCC-ABB2-354CE717E3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289" y="-1417337"/>
            <a:ext cx="9144018" cy="548641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80E8947-8E11-D8B4-1B0A-A9629910D067}"/>
              </a:ext>
            </a:extLst>
          </p:cNvPr>
          <p:cNvSpPr txBox="1"/>
          <p:nvPr/>
        </p:nvSpPr>
        <p:spPr>
          <a:xfrm>
            <a:off x="-2077729" y="-1417338"/>
            <a:ext cx="4978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5824F6E-69C2-42A2-D5EA-869071590FA6}"/>
              </a:ext>
            </a:extLst>
          </p:cNvPr>
          <p:cNvSpPr txBox="1"/>
          <p:nvPr/>
        </p:nvSpPr>
        <p:spPr>
          <a:xfrm>
            <a:off x="-3876049" y="350502"/>
            <a:ext cx="4978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67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2CF808C-AEE1-6D6C-76D3-74C02CEB0CB7}"/>
              </a:ext>
            </a:extLst>
          </p:cNvPr>
          <p:cNvGrpSpPr/>
          <p:nvPr/>
        </p:nvGrpSpPr>
        <p:grpSpPr>
          <a:xfrm>
            <a:off x="381000" y="477520"/>
            <a:ext cx="12115800" cy="5572760"/>
            <a:chOff x="381000" y="477520"/>
            <a:chExt cx="12115800" cy="557276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8CE3FA9-3C50-024E-DC95-66078215775E}"/>
                </a:ext>
              </a:extLst>
            </p:cNvPr>
            <p:cNvSpPr/>
            <p:nvPr/>
          </p:nvSpPr>
          <p:spPr>
            <a:xfrm>
              <a:off x="381000" y="477520"/>
              <a:ext cx="12115800" cy="5572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9C20672-677D-770E-71A3-719903341775}"/>
                </a:ext>
              </a:extLst>
            </p:cNvPr>
            <p:cNvGrpSpPr/>
            <p:nvPr/>
          </p:nvGrpSpPr>
          <p:grpSpPr>
            <a:xfrm>
              <a:off x="422031" y="525753"/>
              <a:ext cx="12034986" cy="5486163"/>
              <a:chOff x="422031" y="525753"/>
              <a:chExt cx="12034986" cy="5486163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505C1F0D-D886-2406-AF13-EDD5E1C0257E}"/>
                  </a:ext>
                </a:extLst>
              </p:cNvPr>
              <p:cNvGrpSpPr/>
              <p:nvPr/>
            </p:nvGrpSpPr>
            <p:grpSpPr>
              <a:xfrm>
                <a:off x="483160" y="525753"/>
                <a:ext cx="11973857" cy="5486163"/>
                <a:chOff x="483160" y="525753"/>
                <a:chExt cx="11973857" cy="5486163"/>
              </a:xfrm>
            </p:grpSpPr>
            <p:pic>
              <p:nvPicPr>
                <p:cNvPr id="5" name="图片 4" descr="图表, 折线图&#10;&#10;描述已自动生成">
                  <a:extLst>
                    <a:ext uri="{FF2B5EF4-FFF2-40B4-BE49-F238E27FC236}">
                      <a16:creationId xmlns:a16="http://schemas.microsoft.com/office/drawing/2014/main" id="{7A7CAA20-5261-1A2C-1B5B-EF49A7586E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160" y="525753"/>
                  <a:ext cx="11973857" cy="5486163"/>
                </a:xfrm>
                <a:prstGeom prst="rect">
                  <a:avLst/>
                </a:prstGeom>
              </p:spPr>
            </p:pic>
            <p:cxnSp>
              <p:nvCxnSpPr>
                <p:cNvPr id="7" name="直接连接符 6">
                  <a:extLst>
                    <a:ext uri="{FF2B5EF4-FFF2-40B4-BE49-F238E27FC236}">
                      <a16:creationId xmlns:a16="http://schemas.microsoft.com/office/drawing/2014/main" id="{E765184B-FD40-2982-B3EF-496FD7AF5D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9048" y="2879835"/>
                  <a:ext cx="0" cy="2186151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3BD4099B-9B3A-4A54-D07A-90584062EB89}"/>
                    </a:ext>
                  </a:extLst>
                </p:cNvPr>
                <p:cNvSpPr txBox="1"/>
                <p:nvPr/>
              </p:nvSpPr>
              <p:spPr>
                <a:xfrm>
                  <a:off x="4571042" y="2291650"/>
                  <a:ext cx="11160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637 nm</a:t>
                  </a:r>
                  <a:endPara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7D931065-B921-624A-8DED-88F25FA45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3655" y="2522483"/>
                  <a:ext cx="0" cy="2543503"/>
                </a:xfrm>
                <a:prstGeom prst="line">
                  <a:avLst/>
                </a:prstGeom>
                <a:ln w="38100">
                  <a:solidFill>
                    <a:srgbClr val="0203F3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37020C41-2A40-1A70-1084-AEE395ECA476}"/>
                    </a:ext>
                  </a:extLst>
                </p:cNvPr>
                <p:cNvSpPr txBox="1"/>
                <p:nvPr/>
              </p:nvSpPr>
              <p:spPr>
                <a:xfrm>
                  <a:off x="1963395" y="2027778"/>
                  <a:ext cx="11160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dirty="0">
                      <a:solidFill>
                        <a:srgbClr val="0203F3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575 nm</a:t>
                  </a:r>
                  <a:endParaRPr lang="zh-CN" altLang="en-US" sz="2400" dirty="0">
                    <a:solidFill>
                      <a:srgbClr val="0203F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9B98530-9C27-E1B3-6FF8-6B0666CB0903}"/>
                  </a:ext>
                </a:extLst>
              </p:cNvPr>
              <p:cNvSpPr/>
              <p:nvPr/>
            </p:nvSpPr>
            <p:spPr>
              <a:xfrm>
                <a:off x="422031" y="670920"/>
                <a:ext cx="584350" cy="611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2458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61C2E5D9-C967-CDAD-3FC8-65C25AA9FCE1}"/>
              </a:ext>
            </a:extLst>
          </p:cNvPr>
          <p:cNvGrpSpPr/>
          <p:nvPr/>
        </p:nvGrpSpPr>
        <p:grpSpPr>
          <a:xfrm>
            <a:off x="1615440" y="-132080"/>
            <a:ext cx="8961120" cy="6954520"/>
            <a:chOff x="1615440" y="-132080"/>
            <a:chExt cx="8961120" cy="695452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C073F58-2953-E72C-1C48-5DD74ED01977}"/>
                </a:ext>
              </a:extLst>
            </p:cNvPr>
            <p:cNvSpPr/>
            <p:nvPr/>
          </p:nvSpPr>
          <p:spPr>
            <a:xfrm>
              <a:off x="1615440" y="-132080"/>
              <a:ext cx="8961120" cy="6954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FDFAA11-1DC7-B639-8217-7A2B94CEDE8F}"/>
                </a:ext>
              </a:extLst>
            </p:cNvPr>
            <p:cNvGrpSpPr/>
            <p:nvPr/>
          </p:nvGrpSpPr>
          <p:grpSpPr>
            <a:xfrm>
              <a:off x="1660403" y="-87330"/>
              <a:ext cx="8871193" cy="6858000"/>
              <a:chOff x="1660403" y="-87330"/>
              <a:chExt cx="8871193" cy="6858000"/>
            </a:xfrm>
          </p:grpSpPr>
          <p:pic>
            <p:nvPicPr>
              <p:cNvPr id="4" name="图片 3" descr="图示&#10;&#10;描述已自动生成">
                <a:extLst>
                  <a:ext uri="{FF2B5EF4-FFF2-40B4-BE49-F238E27FC236}">
                    <a16:creationId xmlns:a16="http://schemas.microsoft.com/office/drawing/2014/main" id="{1816C43F-D75F-6506-54B8-C6942F628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0403" y="-87330"/>
                <a:ext cx="8871193" cy="6858000"/>
              </a:xfrm>
              <a:prstGeom prst="rect">
                <a:avLst/>
              </a:prstGeom>
            </p:spPr>
          </p:pic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716AE58-1536-CDBE-0615-E081C589109E}"/>
                  </a:ext>
                </a:extLst>
              </p:cNvPr>
              <p:cNvSpPr txBox="1"/>
              <p:nvPr/>
            </p:nvSpPr>
            <p:spPr>
              <a:xfrm>
                <a:off x="2203012" y="521529"/>
                <a:ext cx="4251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2E011F7-19FD-C1A2-FF4F-3E47D5FCA12F}"/>
                  </a:ext>
                </a:extLst>
              </p:cNvPr>
              <p:cNvSpPr txBox="1"/>
              <p:nvPr/>
            </p:nvSpPr>
            <p:spPr>
              <a:xfrm>
                <a:off x="4877718" y="521529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0B92EC2-8FE9-3662-3B51-74763B38498C}"/>
                  </a:ext>
                </a:extLst>
              </p:cNvPr>
              <p:cNvSpPr txBox="1"/>
              <p:nvPr/>
            </p:nvSpPr>
            <p:spPr>
              <a:xfrm>
                <a:off x="7333241" y="-87330"/>
                <a:ext cx="4138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AE2149E-6332-B09B-2ACC-42CD70144499}"/>
                  </a:ext>
                </a:extLst>
              </p:cNvPr>
              <p:cNvSpPr txBox="1"/>
              <p:nvPr/>
            </p:nvSpPr>
            <p:spPr>
              <a:xfrm>
                <a:off x="7322020" y="4528716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(d)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8705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E44EC1B4-535E-3740-FC4D-25E7183903CE}"/>
              </a:ext>
            </a:extLst>
          </p:cNvPr>
          <p:cNvGrpSpPr/>
          <p:nvPr/>
        </p:nvGrpSpPr>
        <p:grpSpPr>
          <a:xfrm>
            <a:off x="1540008" y="874030"/>
            <a:ext cx="7807192" cy="2851050"/>
            <a:chOff x="1540008" y="874030"/>
            <a:chExt cx="7807192" cy="285105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91EA98C5-F701-D04F-7E11-706319112592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133435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B2003E5-403E-911F-E8C4-06158D0233D1}"/>
                </a:ext>
              </a:extLst>
            </p:cNvPr>
            <p:cNvSpPr txBox="1"/>
            <p:nvPr/>
          </p:nvSpPr>
          <p:spPr>
            <a:xfrm>
              <a:off x="1722750" y="874030"/>
              <a:ext cx="1441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532 nm laser</a:t>
              </a:r>
            </a:p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irradiation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039D7D7-2041-8562-FD28-C882E1869E20}"/>
                </a:ext>
              </a:extLst>
            </p:cNvPr>
            <p:cNvSpPr txBox="1"/>
            <p:nvPr/>
          </p:nvSpPr>
          <p:spPr>
            <a:xfrm>
              <a:off x="1690690" y="1976387"/>
              <a:ext cx="1505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Microwave</a:t>
              </a:r>
            </a:p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manipulation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7CCC538-ED5D-8B80-B80B-7A0E7020E659}"/>
                </a:ext>
              </a:extLst>
            </p:cNvPr>
            <p:cNvSpPr txBox="1"/>
            <p:nvPr/>
          </p:nvSpPr>
          <p:spPr>
            <a:xfrm>
              <a:off x="1540008" y="3078749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Photon counting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(650 – 800 nm)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EF13C71-EC3C-C65A-4913-6DC7FF1CE5D8}"/>
                </a:ext>
              </a:extLst>
            </p:cNvPr>
            <p:cNvSpPr/>
            <p:nvPr/>
          </p:nvSpPr>
          <p:spPr>
            <a:xfrm>
              <a:off x="3606800" y="1011190"/>
              <a:ext cx="5421032" cy="323166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Initialization/detection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C9DA587-261E-A6B0-361F-603CF6F6092F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243163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088E142-D9DE-6F80-AA26-AF78D967093C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355431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CF4BC2B-720C-F083-4695-359AFD38ED99}"/>
                </a:ext>
              </a:extLst>
            </p:cNvPr>
            <p:cNvSpPr/>
            <p:nvPr/>
          </p:nvSpPr>
          <p:spPr>
            <a:xfrm>
              <a:off x="3606800" y="2108470"/>
              <a:ext cx="5421032" cy="32316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MW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F1C42C0-DB04-5DE8-558F-92A21D70A379}"/>
                </a:ext>
              </a:extLst>
            </p:cNvPr>
            <p:cNvSpPr/>
            <p:nvPr/>
          </p:nvSpPr>
          <p:spPr>
            <a:xfrm>
              <a:off x="3606800" y="3231149"/>
              <a:ext cx="5421032" cy="32316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 out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06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930B66FC-4457-20BB-173F-B551E6A74533}"/>
              </a:ext>
            </a:extLst>
          </p:cNvPr>
          <p:cNvGrpSpPr/>
          <p:nvPr/>
        </p:nvGrpSpPr>
        <p:grpSpPr>
          <a:xfrm>
            <a:off x="1051748" y="959607"/>
            <a:ext cx="9077772" cy="4582452"/>
            <a:chOff x="1051748" y="959607"/>
            <a:chExt cx="9077772" cy="4582452"/>
          </a:xfrm>
        </p:grpSpPr>
        <p:pic>
          <p:nvPicPr>
            <p:cNvPr id="3" name="图片 2" descr="电脑萤幕画面&#10;&#10;描述已自动生成">
              <a:extLst>
                <a:ext uri="{FF2B5EF4-FFF2-40B4-BE49-F238E27FC236}">
                  <a16:creationId xmlns:a16="http://schemas.microsoft.com/office/drawing/2014/main" id="{7CAFF05F-CE4E-3BD4-C4A4-0C177766A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11" r="9315" b="27926"/>
            <a:stretch/>
          </p:blipFill>
          <p:spPr>
            <a:xfrm>
              <a:off x="1138990" y="1010920"/>
              <a:ext cx="8990530" cy="2123440"/>
            </a:xfrm>
            <a:prstGeom prst="rect">
              <a:avLst/>
            </a:prstGeom>
          </p:spPr>
        </p:pic>
        <p:pic>
          <p:nvPicPr>
            <p:cNvPr id="12" name="图片 11" descr="图形用户界面&#10;&#10;描述已自动生成">
              <a:extLst>
                <a:ext uri="{FF2B5EF4-FFF2-40B4-BE49-F238E27FC236}">
                  <a16:creationId xmlns:a16="http://schemas.microsoft.com/office/drawing/2014/main" id="{D9B027DA-EDD0-3743-C891-481EE1EBB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8" t="40811" r="7381" b="30841"/>
            <a:stretch/>
          </p:blipFill>
          <p:spPr>
            <a:xfrm>
              <a:off x="1136316" y="3550257"/>
              <a:ext cx="8993204" cy="1991802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AC9685B-7072-ABC5-6ED7-03AEE09F81CF}"/>
                </a:ext>
              </a:extLst>
            </p:cNvPr>
            <p:cNvSpPr txBox="1"/>
            <p:nvPr/>
          </p:nvSpPr>
          <p:spPr>
            <a:xfrm>
              <a:off x="1051748" y="959607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E8F65C3-E2AF-DAED-79D9-0BB89F0C2385}"/>
                </a:ext>
              </a:extLst>
            </p:cNvPr>
            <p:cNvSpPr txBox="1"/>
            <p:nvPr/>
          </p:nvSpPr>
          <p:spPr>
            <a:xfrm>
              <a:off x="1051748" y="3496917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6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CDD8A-7DC2-D154-BE21-28933B925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B8A64E76-CF0C-5B7E-02A1-3BE39E88E595}"/>
              </a:ext>
            </a:extLst>
          </p:cNvPr>
          <p:cNvGrpSpPr/>
          <p:nvPr/>
        </p:nvGrpSpPr>
        <p:grpSpPr>
          <a:xfrm>
            <a:off x="1540008" y="874030"/>
            <a:ext cx="7807192" cy="2851050"/>
            <a:chOff x="1540008" y="874030"/>
            <a:chExt cx="7807192" cy="285105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6B58E0D-0804-61E5-5012-0EBCFB188DAA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133435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5614CE3-2EAE-5B24-01E7-26B3EF13ADF8}"/>
                </a:ext>
              </a:extLst>
            </p:cNvPr>
            <p:cNvSpPr txBox="1"/>
            <p:nvPr/>
          </p:nvSpPr>
          <p:spPr>
            <a:xfrm>
              <a:off x="1722750" y="874030"/>
              <a:ext cx="1441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532 nm laser</a:t>
              </a:r>
            </a:p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irradiation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3DB6FA8-05CA-217B-3149-B6031D75FE7A}"/>
                </a:ext>
              </a:extLst>
            </p:cNvPr>
            <p:cNvSpPr txBox="1"/>
            <p:nvPr/>
          </p:nvSpPr>
          <p:spPr>
            <a:xfrm>
              <a:off x="1690690" y="1976387"/>
              <a:ext cx="1505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Microwave</a:t>
              </a:r>
            </a:p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manipulation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89DB35D-588C-DA91-7BAF-20FCD05FC180}"/>
                </a:ext>
              </a:extLst>
            </p:cNvPr>
            <p:cNvSpPr txBox="1"/>
            <p:nvPr/>
          </p:nvSpPr>
          <p:spPr>
            <a:xfrm>
              <a:off x="1540008" y="3078749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Photon counting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(650 – 800 nm)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ED81912-1585-9D23-DEFC-3D9E8E3E5573}"/>
                </a:ext>
              </a:extLst>
            </p:cNvPr>
            <p:cNvSpPr/>
            <p:nvPr/>
          </p:nvSpPr>
          <p:spPr>
            <a:xfrm>
              <a:off x="3606800" y="1011190"/>
              <a:ext cx="1306490" cy="323166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Initialization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1503F23-A59D-B27D-7F8F-D445D313CA74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243163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18772F6-7FE7-3314-C77E-675E50EFE138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355431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2BADF8D-10CE-80E9-3101-ECE6D12CD23F}"/>
                </a:ext>
              </a:extLst>
            </p:cNvPr>
            <p:cNvSpPr/>
            <p:nvPr/>
          </p:nvSpPr>
          <p:spPr>
            <a:xfrm>
              <a:off x="4913290" y="2108470"/>
              <a:ext cx="2808052" cy="32316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Pulsed sequence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9602CE9-ABF2-089F-A00F-796260877D45}"/>
                </a:ext>
              </a:extLst>
            </p:cNvPr>
            <p:cNvSpPr/>
            <p:nvPr/>
          </p:nvSpPr>
          <p:spPr>
            <a:xfrm>
              <a:off x="7721341" y="3231149"/>
              <a:ext cx="540455" cy="32316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7E4295A-9221-FE1D-CCEA-EC9D5F2F61A2}"/>
              </a:ext>
            </a:extLst>
          </p:cNvPr>
          <p:cNvSpPr/>
          <p:nvPr/>
        </p:nvSpPr>
        <p:spPr>
          <a:xfrm>
            <a:off x="7721342" y="1011190"/>
            <a:ext cx="1306490" cy="3231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620D57-A063-98BF-2AE5-8823C5AEEAA9}"/>
              </a:ext>
            </a:extLst>
          </p:cNvPr>
          <p:cNvSpPr/>
          <p:nvPr/>
        </p:nvSpPr>
        <p:spPr>
          <a:xfrm>
            <a:off x="8377707" y="3231149"/>
            <a:ext cx="650125" cy="3231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65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1383B09-A472-5DD9-5B1F-A84BCC38A01D}"/>
              </a:ext>
            </a:extLst>
          </p:cNvPr>
          <p:cNvGrpSpPr/>
          <p:nvPr/>
        </p:nvGrpSpPr>
        <p:grpSpPr>
          <a:xfrm>
            <a:off x="175448" y="519099"/>
            <a:ext cx="12145286" cy="7371541"/>
            <a:chOff x="175448" y="519099"/>
            <a:chExt cx="12145286" cy="7371541"/>
          </a:xfrm>
        </p:grpSpPr>
        <p:pic>
          <p:nvPicPr>
            <p:cNvPr id="3" name="图片 2" descr="电脑萤幕画面&#10;&#10;描述已自动生成">
              <a:extLst>
                <a:ext uri="{FF2B5EF4-FFF2-40B4-BE49-F238E27FC236}">
                  <a16:creationId xmlns:a16="http://schemas.microsoft.com/office/drawing/2014/main" id="{51F6F461-8F80-1AB3-5792-5B05E3C80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87" y="519099"/>
              <a:ext cx="12078747" cy="4055008"/>
            </a:xfrm>
            <a:prstGeom prst="rect">
              <a:avLst/>
            </a:prstGeom>
          </p:spPr>
        </p:pic>
        <p:pic>
          <p:nvPicPr>
            <p:cNvPr id="5" name="图片 4" descr="电脑萤幕画面&#10;&#10;描述已自动生成">
              <a:extLst>
                <a:ext uri="{FF2B5EF4-FFF2-40B4-BE49-F238E27FC236}">
                  <a16:creationId xmlns:a16="http://schemas.microsoft.com/office/drawing/2014/main" id="{EA599470-34BE-5779-7BED-BCF48444F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87" y="4895720"/>
              <a:ext cx="12078747" cy="299492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F5D933D-E64C-0FDF-D365-D81CCA049E4F}"/>
                </a:ext>
              </a:extLst>
            </p:cNvPr>
            <p:cNvSpPr txBox="1"/>
            <p:nvPr/>
          </p:nvSpPr>
          <p:spPr>
            <a:xfrm>
              <a:off x="175448" y="51909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938DCB-1DB6-DAAC-EFF9-FCA39A72404B}"/>
                </a:ext>
              </a:extLst>
            </p:cNvPr>
            <p:cNvSpPr txBox="1"/>
            <p:nvPr/>
          </p:nvSpPr>
          <p:spPr>
            <a:xfrm>
              <a:off x="175448" y="4895720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034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19789</TotalTime>
  <Words>433</Words>
  <Application>Microsoft Office PowerPoint</Application>
  <PresentationFormat>宽屏</PresentationFormat>
  <Paragraphs>166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Diwei Zou</dc:creator>
  <cp:lastModifiedBy>Diwei Zou</cp:lastModifiedBy>
  <cp:revision>37</cp:revision>
  <dcterms:created xsi:type="dcterms:W3CDTF">2024-01-06T13:35:10Z</dcterms:created>
  <dcterms:modified xsi:type="dcterms:W3CDTF">2024-04-20T02:31:01Z</dcterms:modified>
</cp:coreProperties>
</file>